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317" r:id="rId2"/>
    <p:sldId id="293" r:id="rId3"/>
    <p:sldId id="264" r:id="rId4"/>
    <p:sldId id="309" r:id="rId5"/>
    <p:sldId id="259" r:id="rId6"/>
    <p:sldId id="274" r:id="rId7"/>
    <p:sldId id="287" r:id="rId8"/>
    <p:sldId id="299" r:id="rId9"/>
    <p:sldId id="278" r:id="rId10"/>
    <p:sldId id="310" r:id="rId11"/>
    <p:sldId id="288" r:id="rId12"/>
    <p:sldId id="289" r:id="rId13"/>
    <p:sldId id="262" r:id="rId14"/>
    <p:sldId id="290" r:id="rId15"/>
    <p:sldId id="277" r:id="rId16"/>
    <p:sldId id="311" r:id="rId17"/>
    <p:sldId id="300" r:id="rId18"/>
    <p:sldId id="267" r:id="rId19"/>
    <p:sldId id="260" r:id="rId20"/>
    <p:sldId id="266" r:id="rId21"/>
    <p:sldId id="272" r:id="rId22"/>
    <p:sldId id="312" r:id="rId23"/>
    <p:sldId id="268" r:id="rId24"/>
    <p:sldId id="270" r:id="rId25"/>
    <p:sldId id="285" r:id="rId26"/>
    <p:sldId id="265" r:id="rId27"/>
    <p:sldId id="269" r:id="rId28"/>
    <p:sldId id="313" r:id="rId29"/>
    <p:sldId id="292" r:id="rId30"/>
    <p:sldId id="281" r:id="rId31"/>
    <p:sldId id="271" r:id="rId32"/>
    <p:sldId id="261" r:id="rId33"/>
    <p:sldId id="301" r:id="rId34"/>
    <p:sldId id="302" r:id="rId35"/>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9600"/>
    <a:srgbClr val="3992DB"/>
    <a:srgbClr val="005DA2"/>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35" autoAdjust="0"/>
    <p:restoredTop sz="94660" autoAdjust="0"/>
  </p:normalViewPr>
  <p:slideViewPr>
    <p:cSldViewPr>
      <p:cViewPr varScale="1">
        <p:scale>
          <a:sx n="98" d="100"/>
          <a:sy n="98" d="100"/>
        </p:scale>
        <p:origin x="726" y="8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2017/1/3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2017/1/3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2912260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3138327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850336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2169423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860513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2436071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26</a:t>
            </a:fld>
            <a:endParaRPr lang="zh-CN" altLang="en-US"/>
          </a:p>
        </p:txBody>
      </p:sp>
    </p:spTree>
    <p:extLst>
      <p:ext uri="{BB962C8B-B14F-4D97-AF65-F5344CB8AC3E}">
        <p14:creationId xmlns:p14="http://schemas.microsoft.com/office/powerpoint/2010/main" val="3932796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27</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28</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29</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30</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31</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32</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33</a:t>
            </a:fld>
            <a:endParaRPr lang="zh-CN" altLang="en-US"/>
          </a:p>
        </p:txBody>
      </p:sp>
    </p:spTree>
    <p:extLst>
      <p:ext uri="{BB962C8B-B14F-4D97-AF65-F5344CB8AC3E}">
        <p14:creationId xmlns:p14="http://schemas.microsoft.com/office/powerpoint/2010/main" val="39119127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34</a:t>
            </a:fld>
            <a:endParaRPr lang="zh-CN" altLang="en-US"/>
          </a:p>
        </p:txBody>
      </p:sp>
    </p:spTree>
    <p:extLst>
      <p:ext uri="{BB962C8B-B14F-4D97-AF65-F5344CB8AC3E}">
        <p14:creationId xmlns:p14="http://schemas.microsoft.com/office/powerpoint/2010/main" val="2410195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17" name="图片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2866"/>
            <a:ext cx="9144001" cy="5146366"/>
          </a:xfrm>
          <a:prstGeom prst="rect">
            <a:avLst/>
          </a:prstGeom>
        </p:spPr>
      </p:pic>
      <p:cxnSp>
        <p:nvCxnSpPr>
          <p:cNvPr id="7" name="直接连接符 6"/>
          <p:cNvCxnSpPr/>
          <p:nvPr userDrawn="1"/>
        </p:nvCxnSpPr>
        <p:spPr>
          <a:xfrm>
            <a:off x="755576" y="625398"/>
            <a:ext cx="784887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2" name="Group 7"/>
          <p:cNvGrpSpPr>
            <a:grpSpLocks/>
          </p:cNvGrpSpPr>
          <p:nvPr userDrawn="1"/>
        </p:nvGrpSpPr>
        <p:grpSpPr bwMode="auto">
          <a:xfrm>
            <a:off x="323528" y="292895"/>
            <a:ext cx="390372" cy="205979"/>
            <a:chOff x="0" y="0"/>
            <a:chExt cx="1041399" cy="549275"/>
          </a:xfrm>
        </p:grpSpPr>
        <p:sp>
          <p:nvSpPr>
            <p:cNvPr id="13"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8" name="TextBox 15"/>
          <p:cNvSpPr txBox="1"/>
          <p:nvPr userDrawn="1"/>
        </p:nvSpPr>
        <p:spPr>
          <a:xfrm>
            <a:off x="8100392" y="241995"/>
            <a:ext cx="671347" cy="369332"/>
          </a:xfrm>
          <a:prstGeom prst="rect">
            <a:avLst/>
          </a:prstGeom>
          <a:noFill/>
        </p:spPr>
        <p:txBody>
          <a:bodyPr wrap="square" rtlCol="0">
            <a:spAutoFit/>
          </a:bodyPr>
          <a:lstStyle/>
          <a:p>
            <a:pPr algn="ctr"/>
            <a:fld id="{2EEF1883-7A0E-4F66-9932-E581691AD397}" type="slidenum">
              <a:rPr lang="zh-CN" altLang="en-US" sz="1800" b="0" smtClean="0">
                <a:solidFill>
                  <a:schemeClr val="accent1"/>
                </a:solidFill>
                <a:latin typeface="微软雅黑 Light" panose="020B0502040204020203" pitchFamily="34" charset="-122"/>
                <a:ea typeface="微软雅黑 Light" panose="020B0502040204020203" pitchFamily="34" charset="-122"/>
              </a:rPr>
              <a:pPr algn="ctr"/>
              <a:t>‹#›</a:t>
            </a:fld>
            <a:r>
              <a:rPr lang="zh-CN" altLang="en-US" sz="1800" b="0" dirty="0">
                <a:solidFill>
                  <a:schemeClr val="accent1"/>
                </a:solidFill>
                <a:latin typeface="微软雅黑 Light" panose="020B0502040204020203" pitchFamily="34" charset="-122"/>
                <a:ea typeface="微软雅黑 Light" panose="020B0502040204020203" pitchFamily="34"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2866"/>
            <a:ext cx="9144001" cy="5146366"/>
          </a:xfrm>
          <a:prstGeom prst="rect">
            <a:avLst/>
          </a:prstGeom>
        </p:spPr>
      </p:pic>
    </p:spTree>
    <p:extLst>
      <p:ext uri="{BB962C8B-B14F-4D97-AF65-F5344CB8AC3E}">
        <p14:creationId xmlns:p14="http://schemas.microsoft.com/office/powerpoint/2010/main" val="983114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2866"/>
            <a:ext cx="9144001" cy="5146366"/>
          </a:xfrm>
          <a:prstGeom prst="rect">
            <a:avLst/>
          </a:prstGeom>
        </p:spPr>
      </p:pic>
    </p:spTree>
    <p:extLst>
      <p:ext uri="{BB962C8B-B14F-4D97-AF65-F5344CB8AC3E}">
        <p14:creationId xmlns:p14="http://schemas.microsoft.com/office/powerpoint/2010/main" val="1045121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2017/1/3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Time Will Tell.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34781" y="0"/>
            <a:ext cx="336542" cy="336420"/>
          </a:xfrm>
          <a:prstGeom prst="rect">
            <a:avLst/>
          </a:prstGeom>
        </p:spPr>
      </p:pic>
      <p:pic>
        <p:nvPicPr>
          <p:cNvPr id="2" name="图片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43" name="Rectangle 3"/>
          <p:cNvSpPr txBox="1">
            <a:spLocks noChangeArrowheads="1"/>
          </p:cNvSpPr>
          <p:nvPr/>
        </p:nvSpPr>
        <p:spPr>
          <a:xfrm>
            <a:off x="3491880" y="1901035"/>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a:solidFill>
                  <a:schemeClr val="accent1"/>
                </a:solidFill>
                <a:latin typeface="微软雅黑" panose="020B0503020204020204" pitchFamily="34" charset="-122"/>
                <a:ea typeface="微软雅黑" panose="020B0503020204020204" pitchFamily="34" charset="-122"/>
              </a:rPr>
              <a:t>述职报告工作总结</a:t>
            </a:r>
            <a:r>
              <a:rPr lang="en-US" altLang="zh-CN" sz="3000" b="1" dirty="0">
                <a:solidFill>
                  <a:schemeClr val="accent1"/>
                </a:solidFill>
                <a:latin typeface="微软雅黑" panose="020B0503020204020204" pitchFamily="34" charset="-122"/>
                <a:ea typeface="微软雅黑" panose="020B0503020204020204" pitchFamily="34" charset="-122"/>
              </a:rPr>
              <a:t>PPT</a:t>
            </a:r>
            <a:r>
              <a:rPr lang="zh-CN" altLang="en-US" sz="3000" b="1" dirty="0">
                <a:solidFill>
                  <a:schemeClr val="accent1"/>
                </a:solidFill>
                <a:latin typeface="微软雅黑" panose="020B0503020204020204" pitchFamily="34" charset="-122"/>
                <a:ea typeface="微软雅黑" panose="020B0503020204020204" pitchFamily="34" charset="-122"/>
              </a:rPr>
              <a:t>模板</a:t>
            </a:r>
          </a:p>
        </p:txBody>
      </p:sp>
      <p:sp>
        <p:nvSpPr>
          <p:cNvPr id="44" name="Rectangle 4"/>
          <p:cNvSpPr txBox="1">
            <a:spLocks noChangeArrowheads="1"/>
          </p:cNvSpPr>
          <p:nvPr/>
        </p:nvSpPr>
        <p:spPr>
          <a:xfrm>
            <a:off x="3826314" y="2569318"/>
            <a:ext cx="4807056" cy="322659"/>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框架完整的年终总结、工作汇报、述职报告</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模板</a:t>
            </a:r>
          </a:p>
        </p:txBody>
      </p:sp>
      <p:cxnSp>
        <p:nvCxnSpPr>
          <p:cNvPr id="46" name="直接连接符 5"/>
          <p:cNvCxnSpPr>
            <a:cxnSpLocks noChangeShapeType="1"/>
          </p:cNvCxnSpPr>
          <p:nvPr/>
        </p:nvCxnSpPr>
        <p:spPr bwMode="auto">
          <a:xfrm flipH="1">
            <a:off x="3923928" y="2486603"/>
            <a:ext cx="4617801" cy="0"/>
          </a:xfrm>
          <a:prstGeom prst="line">
            <a:avLst/>
          </a:prstGeom>
          <a:noFill/>
          <a:ln w="1270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7" name="矩形 9"/>
          <p:cNvSpPr>
            <a:spLocks noChangeArrowheads="1"/>
          </p:cNvSpPr>
          <p:nvPr/>
        </p:nvSpPr>
        <p:spPr bwMode="auto">
          <a:xfrm>
            <a:off x="8763956" y="1898129"/>
            <a:ext cx="380044" cy="1609725"/>
          </a:xfrm>
          <a:prstGeom prst="rect">
            <a:avLst/>
          </a:prstGeom>
          <a:solidFill>
            <a:schemeClr val="accent1"/>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8" name="矩形 47"/>
          <p:cNvSpPr/>
          <p:nvPr/>
        </p:nvSpPr>
        <p:spPr>
          <a:xfrm>
            <a:off x="6228184" y="738430"/>
            <a:ext cx="2414745" cy="1177235"/>
          </a:xfrm>
          <a:prstGeom prst="rect">
            <a:avLst/>
          </a:prstGeom>
        </p:spPr>
        <p:txBody>
          <a:bodyPr wrap="none" lIns="68571" tIns="34285" rIns="68571" bIns="34285">
            <a:spAutoFit/>
          </a:bodyPr>
          <a:lstStyle/>
          <a:p>
            <a:pPr algn="r"/>
            <a:r>
              <a:rPr lang="en-US" altLang="zh-CN" sz="7200" b="1" dirty="0">
                <a:solidFill>
                  <a:schemeClr val="accent1"/>
                </a:solidFill>
                <a:latin typeface="微软雅黑" pitchFamily="34" charset="-122"/>
                <a:ea typeface="微软雅黑" pitchFamily="34" charset="-122"/>
              </a:rPr>
              <a:t>2018</a:t>
            </a:r>
          </a:p>
        </p:txBody>
      </p:sp>
      <p:grpSp>
        <p:nvGrpSpPr>
          <p:cNvPr id="49" name="组合 48"/>
          <p:cNvGrpSpPr/>
          <p:nvPr/>
        </p:nvGrpSpPr>
        <p:grpSpPr>
          <a:xfrm>
            <a:off x="8120850" y="3071925"/>
            <a:ext cx="432048" cy="432834"/>
            <a:chOff x="6084168" y="1274820"/>
            <a:chExt cx="432048" cy="432834"/>
          </a:xfrm>
        </p:grpSpPr>
        <p:sp>
          <p:nvSpPr>
            <p:cNvPr id="50"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1"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2" name="组合 51"/>
          <p:cNvGrpSpPr/>
          <p:nvPr/>
        </p:nvGrpSpPr>
        <p:grpSpPr>
          <a:xfrm>
            <a:off x="6824706" y="3072318"/>
            <a:ext cx="432048" cy="432048"/>
            <a:chOff x="4788024" y="1275213"/>
            <a:chExt cx="432048" cy="432048"/>
          </a:xfrm>
        </p:grpSpPr>
        <p:sp>
          <p:nvSpPr>
            <p:cNvPr id="53"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4"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5" name="组合 54"/>
          <p:cNvGrpSpPr/>
          <p:nvPr/>
        </p:nvGrpSpPr>
        <p:grpSpPr>
          <a:xfrm>
            <a:off x="7472778" y="3071925"/>
            <a:ext cx="432833" cy="432834"/>
            <a:chOff x="5436096" y="1274820"/>
            <a:chExt cx="432833" cy="432834"/>
          </a:xfrm>
        </p:grpSpPr>
        <p:sp>
          <p:nvSpPr>
            <p:cNvPr id="56"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7"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8" name="组合 57"/>
          <p:cNvGrpSpPr/>
          <p:nvPr/>
        </p:nvGrpSpPr>
        <p:grpSpPr>
          <a:xfrm>
            <a:off x="5528562" y="3071925"/>
            <a:ext cx="432833" cy="432834"/>
            <a:chOff x="3491880" y="1274820"/>
            <a:chExt cx="432833" cy="432834"/>
          </a:xfrm>
        </p:grpSpPr>
        <p:sp>
          <p:nvSpPr>
            <p:cNvPr id="59"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0"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61" name="组合 60"/>
          <p:cNvGrpSpPr/>
          <p:nvPr/>
        </p:nvGrpSpPr>
        <p:grpSpPr>
          <a:xfrm>
            <a:off x="6176634" y="3071925"/>
            <a:ext cx="432833" cy="432834"/>
            <a:chOff x="4139952" y="1274820"/>
            <a:chExt cx="432833" cy="432834"/>
          </a:xfrm>
        </p:grpSpPr>
        <p:sp>
          <p:nvSpPr>
            <p:cNvPr id="62"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3"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6"/>
                                        </p:tgtEl>
                                      </p:cBhvr>
                                    </p:cmd>
                                  </p:childTnLst>
                                </p:cTn>
                              </p:par>
                            </p:childTnLst>
                          </p:cTn>
                        </p:par>
                        <p:par>
                          <p:cTn id="7" fill="hold">
                            <p:stCondLst>
                              <p:cond delay="0"/>
                            </p:stCondLst>
                            <p:childTnLst>
                              <p:par>
                                <p:cTn id="8" presetID="22" presetClass="entr" presetSubtype="2" fill="hold" grpId="0" nodeType="after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wipe(right)">
                                      <p:cBhvr>
                                        <p:cTn id="10" dur="500"/>
                                        <p:tgtEl>
                                          <p:spTgt spid="47"/>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1000"/>
                                        <p:tgtEl>
                                          <p:spTgt spid="48"/>
                                        </p:tgtEl>
                                      </p:cBhvr>
                                    </p:animEffect>
                                    <p:anim calcmode="lin" valueType="num">
                                      <p:cBhvr>
                                        <p:cTn id="15" dur="1000" fill="hold"/>
                                        <p:tgtEl>
                                          <p:spTgt spid="48"/>
                                        </p:tgtEl>
                                        <p:attrNameLst>
                                          <p:attrName>ppt_x</p:attrName>
                                        </p:attrNameLst>
                                      </p:cBhvr>
                                      <p:tavLst>
                                        <p:tav tm="0">
                                          <p:val>
                                            <p:strVal val="#ppt_x"/>
                                          </p:val>
                                        </p:tav>
                                        <p:tav tm="100000">
                                          <p:val>
                                            <p:strVal val="#ppt_x"/>
                                          </p:val>
                                        </p:tav>
                                      </p:tavLst>
                                    </p:anim>
                                    <p:anim calcmode="lin" valueType="num">
                                      <p:cBhvr>
                                        <p:cTn id="16" dur="1000" fill="hold"/>
                                        <p:tgtEl>
                                          <p:spTgt spid="48"/>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3"/>
                                        </p:tgtEl>
                                        <p:attrNameLst>
                                          <p:attrName>ppt_y</p:attrName>
                                        </p:attrNameLst>
                                      </p:cBhvr>
                                      <p:tavLst>
                                        <p:tav tm="0">
                                          <p:val>
                                            <p:strVal val="#ppt_y"/>
                                          </p:val>
                                        </p:tav>
                                        <p:tav tm="100000">
                                          <p:val>
                                            <p:strVal val="#ppt_y"/>
                                          </p:val>
                                        </p:tav>
                                      </p:tavLst>
                                    </p:anim>
                                    <p:anim calcmode="lin" valueType="num">
                                      <p:cBhvr>
                                        <p:cTn id="22"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3"/>
                                        </p:tgtEl>
                                      </p:cBhvr>
                                    </p:animEffect>
                                  </p:childTnLst>
                                </p:cTn>
                              </p:par>
                            </p:childTnLst>
                          </p:cTn>
                        </p:par>
                        <p:par>
                          <p:cTn id="25" fill="hold">
                            <p:stCondLst>
                              <p:cond delay="2600"/>
                            </p:stCondLst>
                            <p:childTnLst>
                              <p:par>
                                <p:cTn id="26" presetID="22" presetClass="entr" presetSubtype="2"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right)">
                                      <p:cBhvr>
                                        <p:cTn id="28" dur="1000"/>
                                        <p:tgtEl>
                                          <p:spTgt spid="46"/>
                                        </p:tgtEl>
                                      </p:cBhvr>
                                    </p:animEffect>
                                  </p:childTnLst>
                                </p:cTn>
                              </p:par>
                            </p:childTnLst>
                          </p:cTn>
                        </p:par>
                        <p:par>
                          <p:cTn id="29" fill="hold">
                            <p:stCondLst>
                              <p:cond delay="3600"/>
                            </p:stCondLst>
                            <p:childTnLst>
                              <p:par>
                                <p:cTn id="30" presetID="53" presetClass="entr" presetSubtype="16" fill="hold" grpId="0" nodeType="afterEffect">
                                  <p:stCondLst>
                                    <p:cond delay="0"/>
                                  </p:stCondLst>
                                  <p:iterate type="lt">
                                    <p:tmPct val="7000"/>
                                  </p:iterate>
                                  <p:childTnLst>
                                    <p:set>
                                      <p:cBhvr>
                                        <p:cTn id="31" dur="1" fill="hold">
                                          <p:stCondLst>
                                            <p:cond delay="0"/>
                                          </p:stCondLst>
                                        </p:cTn>
                                        <p:tgtEl>
                                          <p:spTgt spid="44"/>
                                        </p:tgtEl>
                                        <p:attrNameLst>
                                          <p:attrName>style.visibility</p:attrName>
                                        </p:attrNameLst>
                                      </p:cBhvr>
                                      <p:to>
                                        <p:strVal val="visible"/>
                                      </p:to>
                                    </p:set>
                                    <p:anim calcmode="lin" valueType="num">
                                      <p:cBhvr>
                                        <p:cTn id="32" dur="500" fill="hold"/>
                                        <p:tgtEl>
                                          <p:spTgt spid="44"/>
                                        </p:tgtEl>
                                        <p:attrNameLst>
                                          <p:attrName>ppt_w</p:attrName>
                                        </p:attrNameLst>
                                      </p:cBhvr>
                                      <p:tavLst>
                                        <p:tav tm="0">
                                          <p:val>
                                            <p:fltVal val="0"/>
                                          </p:val>
                                        </p:tav>
                                        <p:tav tm="100000">
                                          <p:val>
                                            <p:strVal val="#ppt_w"/>
                                          </p:val>
                                        </p:tav>
                                      </p:tavLst>
                                    </p:anim>
                                    <p:anim calcmode="lin" valueType="num">
                                      <p:cBhvr>
                                        <p:cTn id="33" dur="500" fill="hold"/>
                                        <p:tgtEl>
                                          <p:spTgt spid="44"/>
                                        </p:tgtEl>
                                        <p:attrNameLst>
                                          <p:attrName>ppt_h</p:attrName>
                                        </p:attrNameLst>
                                      </p:cBhvr>
                                      <p:tavLst>
                                        <p:tav tm="0">
                                          <p:val>
                                            <p:fltVal val="0"/>
                                          </p:val>
                                        </p:tav>
                                        <p:tav tm="100000">
                                          <p:val>
                                            <p:strVal val="#ppt_h"/>
                                          </p:val>
                                        </p:tav>
                                      </p:tavLst>
                                    </p:anim>
                                    <p:animEffect transition="in" filter="fade">
                                      <p:cBhvr>
                                        <p:cTn id="34" dur="500"/>
                                        <p:tgtEl>
                                          <p:spTgt spid="44"/>
                                        </p:tgtEl>
                                      </p:cBhvr>
                                    </p:animEffect>
                                  </p:childTnLst>
                                </p:cTn>
                              </p:par>
                            </p:childTnLst>
                          </p:cTn>
                        </p:par>
                        <p:par>
                          <p:cTn id="35" fill="hold">
                            <p:stCondLst>
                              <p:cond delay="4905"/>
                            </p:stCondLst>
                            <p:childTnLst>
                              <p:par>
                                <p:cTn id="36" presetID="53" presetClass="entr" presetSubtype="16" fill="hold" nodeType="after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p:cTn id="38" dur="500" fill="hold"/>
                                        <p:tgtEl>
                                          <p:spTgt spid="58"/>
                                        </p:tgtEl>
                                        <p:attrNameLst>
                                          <p:attrName>ppt_w</p:attrName>
                                        </p:attrNameLst>
                                      </p:cBhvr>
                                      <p:tavLst>
                                        <p:tav tm="0">
                                          <p:val>
                                            <p:fltVal val="0"/>
                                          </p:val>
                                        </p:tav>
                                        <p:tav tm="100000">
                                          <p:val>
                                            <p:strVal val="#ppt_w"/>
                                          </p:val>
                                        </p:tav>
                                      </p:tavLst>
                                    </p:anim>
                                    <p:anim calcmode="lin" valueType="num">
                                      <p:cBhvr>
                                        <p:cTn id="39" dur="500" fill="hold"/>
                                        <p:tgtEl>
                                          <p:spTgt spid="58"/>
                                        </p:tgtEl>
                                        <p:attrNameLst>
                                          <p:attrName>ppt_h</p:attrName>
                                        </p:attrNameLst>
                                      </p:cBhvr>
                                      <p:tavLst>
                                        <p:tav tm="0">
                                          <p:val>
                                            <p:fltVal val="0"/>
                                          </p:val>
                                        </p:tav>
                                        <p:tav tm="100000">
                                          <p:val>
                                            <p:strVal val="#ppt_h"/>
                                          </p:val>
                                        </p:tav>
                                      </p:tavLst>
                                    </p:anim>
                                    <p:animEffect transition="in" filter="fade">
                                      <p:cBhvr>
                                        <p:cTn id="40" dur="500"/>
                                        <p:tgtEl>
                                          <p:spTgt spid="58"/>
                                        </p:tgtEl>
                                      </p:cBhvr>
                                    </p:animEffect>
                                  </p:childTnLst>
                                </p:cTn>
                              </p:par>
                              <p:par>
                                <p:cTn id="41" presetID="53" presetClass="entr" presetSubtype="16" fill="hold" nodeType="withEffect">
                                  <p:stCondLst>
                                    <p:cond delay="20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par>
                                <p:cTn id="46" presetID="53" presetClass="entr" presetSubtype="16" fill="hold" nodeType="withEffect">
                                  <p:stCondLst>
                                    <p:cond delay="400"/>
                                  </p:stCondLst>
                                  <p:childTnLst>
                                    <p:set>
                                      <p:cBhvr>
                                        <p:cTn id="47" dur="1" fill="hold">
                                          <p:stCondLst>
                                            <p:cond delay="0"/>
                                          </p:stCondLst>
                                        </p:cTn>
                                        <p:tgtEl>
                                          <p:spTgt spid="52"/>
                                        </p:tgtEl>
                                        <p:attrNameLst>
                                          <p:attrName>style.visibility</p:attrName>
                                        </p:attrNameLst>
                                      </p:cBhvr>
                                      <p:to>
                                        <p:strVal val="visible"/>
                                      </p:to>
                                    </p:set>
                                    <p:anim calcmode="lin" valueType="num">
                                      <p:cBhvr>
                                        <p:cTn id="48" dur="500" fill="hold"/>
                                        <p:tgtEl>
                                          <p:spTgt spid="52"/>
                                        </p:tgtEl>
                                        <p:attrNameLst>
                                          <p:attrName>ppt_w</p:attrName>
                                        </p:attrNameLst>
                                      </p:cBhvr>
                                      <p:tavLst>
                                        <p:tav tm="0">
                                          <p:val>
                                            <p:fltVal val="0"/>
                                          </p:val>
                                        </p:tav>
                                        <p:tav tm="100000">
                                          <p:val>
                                            <p:strVal val="#ppt_w"/>
                                          </p:val>
                                        </p:tav>
                                      </p:tavLst>
                                    </p:anim>
                                    <p:anim calcmode="lin" valueType="num">
                                      <p:cBhvr>
                                        <p:cTn id="49" dur="500" fill="hold"/>
                                        <p:tgtEl>
                                          <p:spTgt spid="52"/>
                                        </p:tgtEl>
                                        <p:attrNameLst>
                                          <p:attrName>ppt_h</p:attrName>
                                        </p:attrNameLst>
                                      </p:cBhvr>
                                      <p:tavLst>
                                        <p:tav tm="0">
                                          <p:val>
                                            <p:fltVal val="0"/>
                                          </p:val>
                                        </p:tav>
                                        <p:tav tm="100000">
                                          <p:val>
                                            <p:strVal val="#ppt_h"/>
                                          </p:val>
                                        </p:tav>
                                      </p:tavLst>
                                    </p:anim>
                                    <p:animEffect transition="in" filter="fade">
                                      <p:cBhvr>
                                        <p:cTn id="50" dur="500"/>
                                        <p:tgtEl>
                                          <p:spTgt spid="52"/>
                                        </p:tgtEl>
                                      </p:cBhvr>
                                    </p:animEffect>
                                  </p:childTnLst>
                                </p:cTn>
                              </p:par>
                              <p:par>
                                <p:cTn id="51" presetID="53" presetClass="entr" presetSubtype="16" fill="hold" nodeType="withEffect">
                                  <p:stCondLst>
                                    <p:cond delay="600"/>
                                  </p:stCondLst>
                                  <p:childTnLst>
                                    <p:set>
                                      <p:cBhvr>
                                        <p:cTn id="52" dur="1" fill="hold">
                                          <p:stCondLst>
                                            <p:cond delay="0"/>
                                          </p:stCondLst>
                                        </p:cTn>
                                        <p:tgtEl>
                                          <p:spTgt spid="55"/>
                                        </p:tgtEl>
                                        <p:attrNameLst>
                                          <p:attrName>style.visibility</p:attrName>
                                        </p:attrNameLst>
                                      </p:cBhvr>
                                      <p:to>
                                        <p:strVal val="visible"/>
                                      </p:to>
                                    </p:set>
                                    <p:anim calcmode="lin" valueType="num">
                                      <p:cBhvr>
                                        <p:cTn id="53" dur="500" fill="hold"/>
                                        <p:tgtEl>
                                          <p:spTgt spid="55"/>
                                        </p:tgtEl>
                                        <p:attrNameLst>
                                          <p:attrName>ppt_w</p:attrName>
                                        </p:attrNameLst>
                                      </p:cBhvr>
                                      <p:tavLst>
                                        <p:tav tm="0">
                                          <p:val>
                                            <p:fltVal val="0"/>
                                          </p:val>
                                        </p:tav>
                                        <p:tav tm="100000">
                                          <p:val>
                                            <p:strVal val="#ppt_w"/>
                                          </p:val>
                                        </p:tav>
                                      </p:tavLst>
                                    </p:anim>
                                    <p:anim calcmode="lin" valueType="num">
                                      <p:cBhvr>
                                        <p:cTn id="54" dur="500" fill="hold"/>
                                        <p:tgtEl>
                                          <p:spTgt spid="55"/>
                                        </p:tgtEl>
                                        <p:attrNameLst>
                                          <p:attrName>ppt_h</p:attrName>
                                        </p:attrNameLst>
                                      </p:cBhvr>
                                      <p:tavLst>
                                        <p:tav tm="0">
                                          <p:val>
                                            <p:fltVal val="0"/>
                                          </p:val>
                                        </p:tav>
                                        <p:tav tm="100000">
                                          <p:val>
                                            <p:strVal val="#ppt_h"/>
                                          </p:val>
                                        </p:tav>
                                      </p:tavLst>
                                    </p:anim>
                                    <p:animEffect transition="in" filter="fade">
                                      <p:cBhvr>
                                        <p:cTn id="55" dur="500"/>
                                        <p:tgtEl>
                                          <p:spTgt spid="55"/>
                                        </p:tgtEl>
                                      </p:cBhvr>
                                    </p:animEffect>
                                  </p:childTnLst>
                                </p:cTn>
                              </p:par>
                              <p:par>
                                <p:cTn id="56" presetID="53" presetClass="entr" presetSubtype="16" fill="hold" nodeType="withEffect">
                                  <p:stCondLst>
                                    <p:cond delay="80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Effect transition="in" filter="fade">
                                      <p:cBhvr>
                                        <p:cTn id="6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61" repeatCount="indefinite" fill="remove" display="0">
                  <p:stCondLst>
                    <p:cond delay="indefinite"/>
                  </p:stCondLst>
                  <p:endCondLst>
                    <p:cond evt="onStopAudio" delay="0">
                      <p:tgtEl>
                        <p:sldTgt/>
                      </p:tgtEl>
                    </p:cond>
                  </p:endCondLst>
                </p:cTn>
                <p:tgtEl>
                  <p:spTgt spid="26"/>
                </p:tgtEl>
              </p:cMediaNode>
            </p:audio>
          </p:childTnLst>
        </p:cTn>
      </p:par>
    </p:tnLst>
    <p:bldLst>
      <p:bldP spid="43" grpId="0" autoUpdateAnimBg="0"/>
      <p:bldP spid="44" grpId="0"/>
      <p:bldP spid="47" grpId="0" animBg="1" autoUpdateAnimBg="0"/>
      <p:bldP spid="4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867224" y="915566"/>
            <a:ext cx="2256285" cy="504056"/>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b="1" dirty="0">
                <a:solidFill>
                  <a:schemeClr val="accent1"/>
                </a:solidFill>
                <a:latin typeface="微软雅黑" panose="020B0503020204020204" pitchFamily="34" charset="-122"/>
                <a:ea typeface="微软雅黑" panose="020B0503020204020204" pitchFamily="34" charset="-122"/>
              </a:rPr>
              <a:t>前言</a:t>
            </a:r>
            <a:r>
              <a:rPr lang="en-US" altLang="zh-CN" b="1" dirty="0">
                <a:solidFill>
                  <a:schemeClr val="accent1"/>
                </a:solidFill>
                <a:latin typeface="微软雅黑" panose="020B0503020204020204" pitchFamily="34" charset="-122"/>
                <a:ea typeface="微软雅黑" panose="020B0503020204020204" pitchFamily="34" charset="-122"/>
              </a:rPr>
              <a:t>/</a:t>
            </a:r>
            <a:r>
              <a:rPr lang="en-US" altLang="zh-CN" sz="1800" b="1" dirty="0">
                <a:solidFill>
                  <a:schemeClr val="accent1"/>
                </a:solidFill>
                <a:latin typeface="微软雅黑" panose="020B0503020204020204" pitchFamily="34" charset="-122"/>
                <a:ea typeface="微软雅黑" panose="020B0503020204020204" pitchFamily="34" charset="-122"/>
              </a:rPr>
              <a:t>PREFACE</a:t>
            </a:r>
            <a:endParaRPr lang="en-GB" sz="1800" b="1" dirty="0">
              <a:solidFill>
                <a:schemeClr val="accent1"/>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899592" y="1923678"/>
            <a:ext cx="5832648" cy="1915911"/>
          </a:xfrm>
          <a:prstGeom prst="rect">
            <a:avLst/>
          </a:prstGeom>
          <a:noFill/>
        </p:spPr>
        <p:txBody>
          <a:bodyPr wrap="square" lIns="68584" tIns="34291" rIns="68584" bIns="34291" rtlCol="0">
            <a:spAutoFit/>
          </a:bodyPr>
          <a:lstStyle/>
          <a:p>
            <a:pPr algn="just" eaLnBrk="0" hangingPunct="0">
              <a:lnSpc>
                <a:spcPct val="150000"/>
              </a:lnSpc>
            </a:pP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岁月流转，时光飞逝，转眼间</a:t>
            </a:r>
            <a:r>
              <a:rPr lang="en-US" altLang="zh-CN" sz="1600" b="1" dirty="0" smtClean="0">
                <a:solidFill>
                  <a:schemeClr val="tx1">
                    <a:lumMod val="85000"/>
                    <a:lumOff val="15000"/>
                  </a:schemeClr>
                </a:solidFill>
                <a:latin typeface="微软雅黑" pitchFamily="34" charset="-122"/>
                <a:ea typeface="微软雅黑" pitchFamily="34" charset="-122"/>
                <a:sym typeface="微软雅黑" pitchFamily="34" charset="-122"/>
              </a:rPr>
              <a:t>2017</a:t>
            </a: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年</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的工作又接近尾声。</a:t>
            </a:r>
          </a:p>
          <a:p>
            <a:pPr algn="just" eaLnBrk="0" hangingPunct="0">
              <a:lnSpc>
                <a:spcPct val="150000"/>
              </a:lnSpc>
            </a:pP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回首过去一年的工作，经过全体领导及员工的共同努力，公司经营业绩保持良好，行业地位、社会形象日渐提升，各项工作全面发展。</a:t>
            </a:r>
            <a:endParaRPr lang="en-US" altLang="zh-CN" sz="1200" dirty="0">
              <a:solidFill>
                <a:schemeClr val="tx1">
                  <a:lumMod val="85000"/>
                  <a:lumOff val="15000"/>
                </a:schemeClr>
              </a:solidFill>
              <a:latin typeface="微软雅黑" pitchFamily="34" charset="-122"/>
              <a:ea typeface="微软雅黑" pitchFamily="34" charset="-122"/>
              <a:sym typeface="微软雅黑" pitchFamily="34" charset="-122"/>
            </a:endParaRPr>
          </a:p>
          <a:p>
            <a:pPr algn="just" eaLnBrk="0" hangingPunct="0">
              <a:lnSpc>
                <a:spcPct val="150000"/>
              </a:lnSpc>
            </a:pP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新起点、新希望。站在</a:t>
            </a:r>
            <a:r>
              <a:rPr lang="en-US" altLang="zh-CN" sz="1600" b="1" dirty="0" smtClean="0">
                <a:solidFill>
                  <a:schemeClr val="tx1">
                    <a:lumMod val="85000"/>
                    <a:lumOff val="15000"/>
                  </a:schemeClr>
                </a:solidFill>
                <a:latin typeface="微软雅黑" pitchFamily="34" charset="-122"/>
                <a:ea typeface="微软雅黑" pitchFamily="34" charset="-122"/>
                <a:sym typeface="微软雅黑" pitchFamily="34" charset="-122"/>
              </a:rPr>
              <a:t>2018</a:t>
            </a: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年</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的起点，我们将继承和发扬过去工作中存在的优点，汲取经验，摒弃不足，满怀信心，以更清醒的头脑、更旺盛的斗志、更奋发的姿态和更充沛的干劲，向我们的既定目标进发！</a:t>
            </a:r>
          </a:p>
        </p:txBody>
      </p:sp>
      <p:sp>
        <p:nvSpPr>
          <p:cNvPr id="11" name="Parallelogram 21"/>
          <p:cNvSpPr/>
          <p:nvPr/>
        </p:nvSpPr>
        <p:spPr>
          <a:xfrm>
            <a:off x="7136070" y="-2866"/>
            <a:ext cx="1658880" cy="3606733"/>
          </a:xfrm>
          <a:prstGeom prst="parallelogram">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22"/>
          <p:cNvSpPr/>
          <p:nvPr/>
        </p:nvSpPr>
        <p:spPr>
          <a:xfrm>
            <a:off x="7596336" y="1536767"/>
            <a:ext cx="1658880" cy="3606733"/>
          </a:xfrm>
          <a:prstGeom prst="parallelogram">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直接连接符 12"/>
          <p:cNvCxnSpPr/>
          <p:nvPr/>
        </p:nvCxnSpPr>
        <p:spPr>
          <a:xfrm>
            <a:off x="978872" y="1544039"/>
            <a:ext cx="5472608"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152189" y="1077866"/>
            <a:ext cx="341135" cy="341756"/>
            <a:chOff x="6084168" y="1274820"/>
            <a:chExt cx="432048" cy="432834"/>
          </a:xfrm>
        </p:grpSpPr>
        <p:sp>
          <p:nvSpPr>
            <p:cNvPr id="27"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8"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29" name="组合 28"/>
          <p:cNvGrpSpPr/>
          <p:nvPr/>
        </p:nvGrpSpPr>
        <p:grpSpPr>
          <a:xfrm>
            <a:off x="5166969" y="1078093"/>
            <a:ext cx="341135" cy="341135"/>
            <a:chOff x="4788024" y="1275213"/>
            <a:chExt cx="432048" cy="432048"/>
          </a:xfrm>
        </p:grpSpPr>
        <p:sp>
          <p:nvSpPr>
            <p:cNvPr id="30"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1"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2" name="组合 31"/>
          <p:cNvGrpSpPr/>
          <p:nvPr/>
        </p:nvGrpSpPr>
        <p:grpSpPr>
          <a:xfrm>
            <a:off x="5670405" y="1077866"/>
            <a:ext cx="341755" cy="341756"/>
            <a:chOff x="5436096" y="1274820"/>
            <a:chExt cx="432833" cy="432834"/>
          </a:xfrm>
        </p:grpSpPr>
        <p:sp>
          <p:nvSpPr>
            <p:cNvPr id="33"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4"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5" name="组合 34"/>
          <p:cNvGrpSpPr/>
          <p:nvPr/>
        </p:nvGrpSpPr>
        <p:grpSpPr>
          <a:xfrm>
            <a:off x="4158237" y="1077866"/>
            <a:ext cx="341755" cy="341756"/>
            <a:chOff x="3491880" y="1274820"/>
            <a:chExt cx="432833" cy="432834"/>
          </a:xfrm>
        </p:grpSpPr>
        <p:sp>
          <p:nvSpPr>
            <p:cNvPr id="36"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7"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8" name="组合 37"/>
          <p:cNvGrpSpPr/>
          <p:nvPr/>
        </p:nvGrpSpPr>
        <p:grpSpPr>
          <a:xfrm>
            <a:off x="4662293" y="1077866"/>
            <a:ext cx="341755" cy="341756"/>
            <a:chOff x="4139952" y="1274820"/>
            <a:chExt cx="432833" cy="432834"/>
          </a:xfrm>
        </p:grpSpPr>
        <p:sp>
          <p:nvSpPr>
            <p:cNvPr id="39"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0"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123426411"/>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dissolve">
                                      <p:cBhvr>
                                        <p:cTn id="16" dur="500"/>
                                        <p:tgtEl>
                                          <p:spTgt spid="4">
                                            <p:txEl>
                                              <p:pRg st="0" end="0"/>
                                            </p:txEl>
                                          </p:spTgt>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p:cTn id="24" dur="500" fill="hold"/>
                                        <p:tgtEl>
                                          <p:spTgt spid="35"/>
                                        </p:tgtEl>
                                        <p:attrNameLst>
                                          <p:attrName>ppt_w</p:attrName>
                                        </p:attrNameLst>
                                      </p:cBhvr>
                                      <p:tavLst>
                                        <p:tav tm="0">
                                          <p:val>
                                            <p:fltVal val="0"/>
                                          </p:val>
                                        </p:tav>
                                        <p:tav tm="100000">
                                          <p:val>
                                            <p:strVal val="#ppt_w"/>
                                          </p:val>
                                        </p:tav>
                                      </p:tavLst>
                                    </p:anim>
                                    <p:anim calcmode="lin" valueType="num">
                                      <p:cBhvr>
                                        <p:cTn id="25" dur="500" fill="hold"/>
                                        <p:tgtEl>
                                          <p:spTgt spid="35"/>
                                        </p:tgtEl>
                                        <p:attrNameLst>
                                          <p:attrName>ppt_h</p:attrName>
                                        </p:attrNameLst>
                                      </p:cBhvr>
                                      <p:tavLst>
                                        <p:tav tm="0">
                                          <p:val>
                                            <p:fltVal val="0"/>
                                          </p:val>
                                        </p:tav>
                                        <p:tav tm="100000">
                                          <p:val>
                                            <p:strVal val="#ppt_h"/>
                                          </p:val>
                                        </p:tav>
                                      </p:tavLst>
                                    </p:anim>
                                    <p:animEffect transition="in" filter="fade">
                                      <p:cBhvr>
                                        <p:cTn id="26" dur="500"/>
                                        <p:tgtEl>
                                          <p:spTgt spid="35"/>
                                        </p:tgtEl>
                                      </p:cBhvr>
                                    </p:animEffect>
                                  </p:childTnLst>
                                </p:cTn>
                              </p:par>
                              <p:par>
                                <p:cTn id="27" presetID="53" presetClass="entr" presetSubtype="16" fill="hold" nodeType="withEffect">
                                  <p:stCondLst>
                                    <p:cond delay="2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53" presetClass="entr" presetSubtype="16" fill="hold" nodeType="withEffect">
                                  <p:stCondLst>
                                    <p:cond delay="40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animEffect transition="in" filter="fade">
                                      <p:cBhvr>
                                        <p:cTn id="36" dur="500"/>
                                        <p:tgtEl>
                                          <p:spTgt spid="29"/>
                                        </p:tgtEl>
                                      </p:cBhvr>
                                    </p:animEffect>
                                  </p:childTnLst>
                                </p:cTn>
                              </p:par>
                              <p:par>
                                <p:cTn id="37" presetID="53" presetClass="entr" presetSubtype="16" fill="hold" nodeType="withEffect">
                                  <p:stCondLst>
                                    <p:cond delay="600"/>
                                  </p:stCondLst>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nodeType="withEffect">
                                  <p:stCondLst>
                                    <p:cond delay="80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par>
                          <p:cTn id="47" fill="hold">
                            <p:stCondLst>
                              <p:cond delay="2800"/>
                            </p:stCondLst>
                            <p:childTnLst>
                              <p:par>
                                <p:cTn id="48" presetID="22" presetClass="entr" presetSubtype="8" fill="hold" grpId="0" nodeType="afterEffect">
                                  <p:stCondLst>
                                    <p:cond delay="0"/>
                                  </p:stCondLst>
                                  <p:iterate type="lt">
                                    <p:tmPct val="30000"/>
                                  </p:iterate>
                                  <p:childTnLst>
                                    <p:set>
                                      <p:cBhvr>
                                        <p:cTn id="49" dur="1" fill="hold">
                                          <p:stCondLst>
                                            <p:cond delay="0"/>
                                          </p:stCondLst>
                                        </p:cTn>
                                        <p:tgtEl>
                                          <p:spTgt spid="5"/>
                                        </p:tgtEl>
                                        <p:attrNameLst>
                                          <p:attrName>style.visibility</p:attrName>
                                        </p:attrNameLst>
                                      </p:cBhvr>
                                      <p:to>
                                        <p:strVal val="visible"/>
                                      </p:to>
                                    </p:set>
                                    <p:animEffect transition="in" filter="wipe(left)">
                                      <p:cBhvr>
                                        <p:cTn id="50" dur="100"/>
                                        <p:tgtEl>
                                          <p:spTgt spid="5"/>
                                        </p:tgtEl>
                                      </p:cBhvr>
                                    </p:animEffect>
                                  </p:childTnLst>
                                </p:cTn>
                              </p:par>
                              <p:par>
                                <p:cTn id="51" presetID="36" presetClass="emph" presetSubtype="0" fill="hold" grpId="1" nodeType="withEffect">
                                  <p:stCondLst>
                                    <p:cond delay="0"/>
                                  </p:stCondLst>
                                  <p:iterate type="lt">
                                    <p:tmPct val="30000"/>
                                  </p:iterate>
                                  <p:childTnLst>
                                    <p:animScale>
                                      <p:cBhvr>
                                        <p:cTn id="52" dur="50" autoRev="1" fill="hold">
                                          <p:stCondLst>
                                            <p:cond delay="0"/>
                                          </p:stCondLst>
                                        </p:cTn>
                                        <p:tgtEl>
                                          <p:spTgt spid="5"/>
                                        </p:tgtEl>
                                      </p:cBhvr>
                                      <p:to x="80000" y="100000"/>
                                    </p:animScale>
                                    <p:anim by="(#ppt_w*0.10)" calcmode="lin" valueType="num">
                                      <p:cBhvr>
                                        <p:cTn id="53" dur="50" autoRev="1" fill="hold">
                                          <p:stCondLst>
                                            <p:cond delay="0"/>
                                          </p:stCondLst>
                                        </p:cTn>
                                        <p:tgtEl>
                                          <p:spTgt spid="5"/>
                                        </p:tgtEl>
                                        <p:attrNameLst>
                                          <p:attrName>ppt_x</p:attrName>
                                        </p:attrNameLst>
                                      </p:cBhvr>
                                    </p:anim>
                                    <p:anim by="(-#ppt_w*0.10)" calcmode="lin" valueType="num">
                                      <p:cBhvr>
                                        <p:cTn id="54" dur="50" autoRev="1" fill="hold">
                                          <p:stCondLst>
                                            <p:cond delay="0"/>
                                          </p:stCondLst>
                                        </p:cTn>
                                        <p:tgtEl>
                                          <p:spTgt spid="5"/>
                                        </p:tgtEl>
                                        <p:attrNameLst>
                                          <p:attrName>ppt_y</p:attrName>
                                        </p:attrNameLst>
                                      </p:cBhvr>
                                    </p:anim>
                                    <p:animRot by="-480000">
                                      <p:cBhvr>
                                        <p:cTn id="55" dur="50"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5" grpId="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4"/>
          <p:cNvSpPr txBox="1">
            <a:spLocks/>
          </p:cNvSpPr>
          <p:nvPr/>
        </p:nvSpPr>
        <p:spPr>
          <a:xfrm>
            <a:off x="611560" y="429469"/>
            <a:ext cx="2256285" cy="49678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a:solidFill>
                  <a:schemeClr val="accent1"/>
                </a:solidFill>
                <a:latin typeface="微软雅黑" panose="020B0503020204020204" pitchFamily="34" charset="-122"/>
                <a:ea typeface="微软雅黑" panose="020B0503020204020204" pitchFamily="34" charset="-122"/>
              </a:rPr>
              <a:t>目录</a:t>
            </a:r>
            <a:r>
              <a:rPr lang="en-US" altLang="zh-CN" b="1" dirty="0">
                <a:solidFill>
                  <a:schemeClr val="accent1"/>
                </a:solidFill>
                <a:latin typeface="微软雅黑" panose="020B0503020204020204" pitchFamily="34" charset="-122"/>
                <a:ea typeface="微软雅黑" panose="020B0503020204020204" pitchFamily="34" charset="-122"/>
              </a:rPr>
              <a:t>/</a:t>
            </a:r>
            <a:r>
              <a:rPr lang="en-US" altLang="zh-CN" sz="1800" b="1" dirty="0">
                <a:solidFill>
                  <a:schemeClr val="accent1"/>
                </a:solidFill>
                <a:latin typeface="微软雅黑" panose="020B0503020204020204" pitchFamily="34" charset="-122"/>
                <a:ea typeface="微软雅黑" panose="020B0503020204020204" pitchFamily="34" charset="-122"/>
              </a:rPr>
              <a:t>Contents</a:t>
            </a:r>
            <a:endParaRPr lang="en-GB" sz="1800" b="1" dirty="0">
              <a:solidFill>
                <a:schemeClr val="accent1"/>
              </a:solidFill>
              <a:latin typeface="微软雅黑" panose="020B0503020204020204" pitchFamily="34" charset="-122"/>
              <a:ea typeface="微软雅黑" panose="020B0503020204020204" pitchFamily="34" charset="-122"/>
            </a:endParaRPr>
          </a:p>
        </p:txBody>
      </p:sp>
      <p:cxnSp>
        <p:nvCxnSpPr>
          <p:cNvPr id="43" name="直接连接符 42"/>
          <p:cNvCxnSpPr/>
          <p:nvPr/>
        </p:nvCxnSpPr>
        <p:spPr>
          <a:xfrm>
            <a:off x="738572" y="1059582"/>
            <a:ext cx="7649852"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2339753" y="1419622"/>
            <a:ext cx="894259" cy="489631"/>
            <a:chOff x="2215144" y="927951"/>
            <a:chExt cx="1244730" cy="897673"/>
          </a:xfrm>
        </p:grpSpPr>
        <p:sp>
          <p:nvSpPr>
            <p:cNvPr id="46" name="平行四边形 45"/>
            <p:cNvSpPr/>
            <p:nvPr/>
          </p:nvSpPr>
          <p:spPr>
            <a:xfrm>
              <a:off x="2215144" y="982844"/>
              <a:ext cx="1120898" cy="842780"/>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47" name="文本框 9"/>
            <p:cNvSpPr txBox="1"/>
            <p:nvPr/>
          </p:nvSpPr>
          <p:spPr>
            <a:xfrm>
              <a:off x="2393075" y="927951"/>
              <a:ext cx="1066799" cy="816504"/>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48" name="组合 47"/>
          <p:cNvGrpSpPr/>
          <p:nvPr/>
        </p:nvGrpSpPr>
        <p:grpSpPr>
          <a:xfrm>
            <a:off x="2339753" y="2099236"/>
            <a:ext cx="894259" cy="504163"/>
            <a:chOff x="2215144" y="1952311"/>
            <a:chExt cx="1244730" cy="924318"/>
          </a:xfrm>
        </p:grpSpPr>
        <p:sp>
          <p:nvSpPr>
            <p:cNvPr id="49" name="平行四边形 48"/>
            <p:cNvSpPr/>
            <p:nvPr/>
          </p:nvSpPr>
          <p:spPr>
            <a:xfrm>
              <a:off x="2215144" y="2033848"/>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0" name="文本框 10"/>
            <p:cNvSpPr txBox="1"/>
            <p:nvPr/>
          </p:nvSpPr>
          <p:spPr>
            <a:xfrm>
              <a:off x="2393075" y="1952311"/>
              <a:ext cx="1066799" cy="816508"/>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51" name="组合 50"/>
          <p:cNvGrpSpPr/>
          <p:nvPr/>
        </p:nvGrpSpPr>
        <p:grpSpPr>
          <a:xfrm>
            <a:off x="2339753" y="2801084"/>
            <a:ext cx="894259" cy="496081"/>
            <a:chOff x="2215144" y="3018134"/>
            <a:chExt cx="1244730" cy="909499"/>
          </a:xfrm>
        </p:grpSpPr>
        <p:sp>
          <p:nvSpPr>
            <p:cNvPr id="52" name="平行四边形 51"/>
            <p:cNvSpPr/>
            <p:nvPr/>
          </p:nvSpPr>
          <p:spPr>
            <a:xfrm>
              <a:off x="2215144" y="3084852"/>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3" name="文本框 11"/>
            <p:cNvSpPr txBox="1"/>
            <p:nvPr/>
          </p:nvSpPr>
          <p:spPr>
            <a:xfrm>
              <a:off x="2393075" y="3018134"/>
              <a:ext cx="1066799" cy="816505"/>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54" name="组合 53"/>
          <p:cNvGrpSpPr/>
          <p:nvPr/>
        </p:nvGrpSpPr>
        <p:grpSpPr>
          <a:xfrm>
            <a:off x="2339753" y="3483574"/>
            <a:ext cx="894259" cy="508134"/>
            <a:chOff x="2215144" y="4047039"/>
            <a:chExt cx="1244730" cy="931598"/>
          </a:xfrm>
        </p:grpSpPr>
        <p:sp>
          <p:nvSpPr>
            <p:cNvPr id="55" name="平行四边形 54"/>
            <p:cNvSpPr/>
            <p:nvPr/>
          </p:nvSpPr>
          <p:spPr>
            <a:xfrm>
              <a:off x="2215144" y="4135856"/>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6" name="文本框 12"/>
            <p:cNvSpPr txBox="1"/>
            <p:nvPr/>
          </p:nvSpPr>
          <p:spPr>
            <a:xfrm>
              <a:off x="2393075" y="4047039"/>
              <a:ext cx="1066799" cy="816506"/>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57" name="组合 56"/>
          <p:cNvGrpSpPr/>
          <p:nvPr/>
        </p:nvGrpSpPr>
        <p:grpSpPr>
          <a:xfrm>
            <a:off x="2339752" y="4183115"/>
            <a:ext cx="884486" cy="502735"/>
            <a:chOff x="2215144" y="5107938"/>
            <a:chExt cx="1231128" cy="921702"/>
          </a:xfrm>
        </p:grpSpPr>
        <p:sp>
          <p:nvSpPr>
            <p:cNvPr id="58" name="平行四边形 57"/>
            <p:cNvSpPr/>
            <p:nvPr/>
          </p:nvSpPr>
          <p:spPr>
            <a:xfrm>
              <a:off x="2215144" y="5186859"/>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9" name="文本框 13"/>
            <p:cNvSpPr txBox="1"/>
            <p:nvPr/>
          </p:nvSpPr>
          <p:spPr>
            <a:xfrm>
              <a:off x="2379473" y="5107938"/>
              <a:ext cx="1066799" cy="816510"/>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05</a:t>
              </a:r>
              <a:endParaRPr lang="zh-CN" altLang="en-US" sz="2800" dirty="0">
                <a:solidFill>
                  <a:schemeClr val="bg1"/>
                </a:solidFill>
                <a:latin typeface="Impact" panose="020B0806030902050204" pitchFamily="34" charset="0"/>
              </a:endParaRPr>
            </a:p>
          </p:txBody>
        </p:sp>
      </p:grpSp>
      <p:grpSp>
        <p:nvGrpSpPr>
          <p:cNvPr id="60" name="组合 59"/>
          <p:cNvGrpSpPr/>
          <p:nvPr/>
        </p:nvGrpSpPr>
        <p:grpSpPr>
          <a:xfrm>
            <a:off x="3019006" y="1432933"/>
            <a:ext cx="3857250" cy="459690"/>
            <a:chOff x="4315150" y="953426"/>
            <a:chExt cx="3857250" cy="540057"/>
          </a:xfrm>
        </p:grpSpPr>
        <p:sp>
          <p:nvSpPr>
            <p:cNvPr id="61" name="矩形 60"/>
            <p:cNvSpPr/>
            <p:nvPr/>
          </p:nvSpPr>
          <p:spPr>
            <a:xfrm>
              <a:off x="4841196" y="1036090"/>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年度工作内容概述</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平行四边形 61"/>
            <p:cNvSpPr/>
            <p:nvPr/>
          </p:nvSpPr>
          <p:spPr>
            <a:xfrm>
              <a:off x="4315150" y="953426"/>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3" name="组合 62"/>
          <p:cNvGrpSpPr/>
          <p:nvPr/>
        </p:nvGrpSpPr>
        <p:grpSpPr>
          <a:xfrm>
            <a:off x="3019006" y="2127086"/>
            <a:ext cx="3857250" cy="459690"/>
            <a:chOff x="4315150" y="1647579"/>
            <a:chExt cx="3857250" cy="540057"/>
          </a:xfrm>
        </p:grpSpPr>
        <p:sp>
          <p:nvSpPr>
            <p:cNvPr id="64" name="矩形 63"/>
            <p:cNvSpPr/>
            <p:nvPr/>
          </p:nvSpPr>
          <p:spPr>
            <a:xfrm>
              <a:off x="4841196" y="1730243"/>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工作完成具体情况</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平行四边形 64"/>
            <p:cNvSpPr/>
            <p:nvPr/>
          </p:nvSpPr>
          <p:spPr>
            <a:xfrm>
              <a:off x="4315150" y="1647579"/>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6" name="组合 65"/>
          <p:cNvGrpSpPr/>
          <p:nvPr/>
        </p:nvGrpSpPr>
        <p:grpSpPr>
          <a:xfrm>
            <a:off x="3019006" y="2821238"/>
            <a:ext cx="3857250" cy="459690"/>
            <a:chOff x="4315150" y="2341731"/>
            <a:chExt cx="3857250" cy="540057"/>
          </a:xfrm>
        </p:grpSpPr>
        <p:sp>
          <p:nvSpPr>
            <p:cNvPr id="67" name="矩形 66"/>
            <p:cNvSpPr/>
            <p:nvPr/>
          </p:nvSpPr>
          <p:spPr>
            <a:xfrm>
              <a:off x="4841197" y="2424395"/>
              <a:ext cx="2827146"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成功项目详细展示</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8" name="平行四边形 67"/>
            <p:cNvSpPr/>
            <p:nvPr/>
          </p:nvSpPr>
          <p:spPr>
            <a:xfrm>
              <a:off x="4315150" y="2341731"/>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9" name="组合 68"/>
          <p:cNvGrpSpPr/>
          <p:nvPr/>
        </p:nvGrpSpPr>
        <p:grpSpPr>
          <a:xfrm>
            <a:off x="3019006" y="3515391"/>
            <a:ext cx="3857250" cy="459690"/>
            <a:chOff x="4315150" y="3035884"/>
            <a:chExt cx="3857250" cy="540057"/>
          </a:xfrm>
        </p:grpSpPr>
        <p:sp>
          <p:nvSpPr>
            <p:cNvPr id="70" name="矩形 69"/>
            <p:cNvSpPr/>
            <p:nvPr/>
          </p:nvSpPr>
          <p:spPr>
            <a:xfrm>
              <a:off x="4841196" y="3118548"/>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工作存在不足之处</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1" name="平行四边形 70"/>
            <p:cNvSpPr/>
            <p:nvPr/>
          </p:nvSpPr>
          <p:spPr>
            <a:xfrm>
              <a:off x="4315150" y="3035884"/>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72" name="组合 71"/>
          <p:cNvGrpSpPr/>
          <p:nvPr/>
        </p:nvGrpSpPr>
        <p:grpSpPr>
          <a:xfrm>
            <a:off x="3019006" y="4209545"/>
            <a:ext cx="3857250" cy="459690"/>
            <a:chOff x="4315150" y="3730038"/>
            <a:chExt cx="3857250" cy="540057"/>
          </a:xfrm>
        </p:grpSpPr>
        <p:sp>
          <p:nvSpPr>
            <p:cNvPr id="73" name="矩形 72"/>
            <p:cNvSpPr/>
            <p:nvPr/>
          </p:nvSpPr>
          <p:spPr>
            <a:xfrm>
              <a:off x="4841197" y="3812702"/>
              <a:ext cx="2827146"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明年工作目标计划</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平行四边形 73"/>
            <p:cNvSpPr/>
            <p:nvPr/>
          </p:nvSpPr>
          <p:spPr>
            <a:xfrm>
              <a:off x="4315150" y="3730038"/>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4" name="组合 33"/>
          <p:cNvGrpSpPr/>
          <p:nvPr/>
        </p:nvGrpSpPr>
        <p:grpSpPr>
          <a:xfrm>
            <a:off x="7956376" y="490833"/>
            <a:ext cx="432048" cy="432834"/>
            <a:chOff x="6084168" y="1274820"/>
            <a:chExt cx="432048" cy="432834"/>
          </a:xfrm>
        </p:grpSpPr>
        <p:sp>
          <p:nvSpPr>
            <p:cNvPr id="35"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6"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7" name="组合 36"/>
          <p:cNvGrpSpPr/>
          <p:nvPr/>
        </p:nvGrpSpPr>
        <p:grpSpPr>
          <a:xfrm>
            <a:off x="6660232" y="491226"/>
            <a:ext cx="432048" cy="432048"/>
            <a:chOff x="4788024" y="1275213"/>
            <a:chExt cx="432048" cy="432048"/>
          </a:xfrm>
        </p:grpSpPr>
        <p:sp>
          <p:nvSpPr>
            <p:cNvPr id="38"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9"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0" name="组合 39"/>
          <p:cNvGrpSpPr/>
          <p:nvPr/>
        </p:nvGrpSpPr>
        <p:grpSpPr>
          <a:xfrm>
            <a:off x="7308304" y="490833"/>
            <a:ext cx="432833" cy="432834"/>
            <a:chOff x="5436096" y="1274820"/>
            <a:chExt cx="432833" cy="432834"/>
          </a:xfrm>
        </p:grpSpPr>
        <p:sp>
          <p:nvSpPr>
            <p:cNvPr id="41"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2"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4" name="组合 43"/>
          <p:cNvGrpSpPr/>
          <p:nvPr/>
        </p:nvGrpSpPr>
        <p:grpSpPr>
          <a:xfrm>
            <a:off x="5364088" y="490833"/>
            <a:ext cx="432833" cy="432834"/>
            <a:chOff x="3491880" y="1274820"/>
            <a:chExt cx="432833" cy="432834"/>
          </a:xfrm>
        </p:grpSpPr>
        <p:sp>
          <p:nvSpPr>
            <p:cNvPr id="75"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76"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77" name="组合 76"/>
          <p:cNvGrpSpPr/>
          <p:nvPr/>
        </p:nvGrpSpPr>
        <p:grpSpPr>
          <a:xfrm>
            <a:off x="6012160" y="490833"/>
            <a:ext cx="432833" cy="432834"/>
            <a:chOff x="4139952" y="1274820"/>
            <a:chExt cx="432833" cy="432834"/>
          </a:xfrm>
        </p:grpSpPr>
        <p:sp>
          <p:nvSpPr>
            <p:cNvPr id="78"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79"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dissolve">
                                      <p:cBhvr>
                                        <p:cTn id="7" dur="500"/>
                                        <p:tgtEl>
                                          <p:spTgt spid="15">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wipe(left)">
                                      <p:cBhvr>
                                        <p:cTn id="11" dur="500"/>
                                        <p:tgtEl>
                                          <p:spTgt spid="43"/>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p:cTn id="15" dur="500" fill="hold"/>
                                        <p:tgtEl>
                                          <p:spTgt spid="44"/>
                                        </p:tgtEl>
                                        <p:attrNameLst>
                                          <p:attrName>ppt_w</p:attrName>
                                        </p:attrNameLst>
                                      </p:cBhvr>
                                      <p:tavLst>
                                        <p:tav tm="0">
                                          <p:val>
                                            <p:fltVal val="0"/>
                                          </p:val>
                                        </p:tav>
                                        <p:tav tm="100000">
                                          <p:val>
                                            <p:strVal val="#ppt_w"/>
                                          </p:val>
                                        </p:tav>
                                      </p:tavLst>
                                    </p:anim>
                                    <p:anim calcmode="lin" valueType="num">
                                      <p:cBhvr>
                                        <p:cTn id="16" dur="500" fill="hold"/>
                                        <p:tgtEl>
                                          <p:spTgt spid="44"/>
                                        </p:tgtEl>
                                        <p:attrNameLst>
                                          <p:attrName>ppt_h</p:attrName>
                                        </p:attrNameLst>
                                      </p:cBhvr>
                                      <p:tavLst>
                                        <p:tav tm="0">
                                          <p:val>
                                            <p:fltVal val="0"/>
                                          </p:val>
                                        </p:tav>
                                        <p:tav tm="100000">
                                          <p:val>
                                            <p:strVal val="#ppt_h"/>
                                          </p:val>
                                        </p:tav>
                                      </p:tavLst>
                                    </p:anim>
                                    <p:animEffect transition="in" filter="fade">
                                      <p:cBhvr>
                                        <p:cTn id="17" dur="500"/>
                                        <p:tgtEl>
                                          <p:spTgt spid="44"/>
                                        </p:tgtEl>
                                      </p:cBhvr>
                                    </p:animEffect>
                                  </p:childTnLst>
                                </p:cTn>
                              </p:par>
                              <p:par>
                                <p:cTn id="18" presetID="53" presetClass="entr" presetSubtype="16" fill="hold" nodeType="withEffect">
                                  <p:stCondLst>
                                    <p:cond delay="2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40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nodeType="withEffect">
                                  <p:stCondLst>
                                    <p:cond delay="60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par>
                                <p:cTn id="33" presetID="53" presetClass="entr" presetSubtype="16" fill="hold" nodeType="withEffect">
                                  <p:stCondLst>
                                    <p:cond delay="80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Effect transition="in" filter="fade">
                                      <p:cBhvr>
                                        <p:cTn id="37" dur="500"/>
                                        <p:tgtEl>
                                          <p:spTgt spid="34"/>
                                        </p:tgtEl>
                                      </p:cBhvr>
                                    </p:animEffect>
                                  </p:childTnLst>
                                </p:cTn>
                              </p:par>
                            </p:childTnLst>
                          </p:cTn>
                        </p:par>
                        <p:par>
                          <p:cTn id="38" fill="hold">
                            <p:stCondLst>
                              <p:cond delay="2300"/>
                            </p:stCondLst>
                            <p:childTnLst>
                              <p:par>
                                <p:cTn id="39" presetID="2" presetClass="entr" presetSubtype="8"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1+#ppt_w/2"/>
                                          </p:val>
                                        </p:tav>
                                        <p:tav tm="100000">
                                          <p:val>
                                            <p:strVal val="#ppt_x"/>
                                          </p:val>
                                        </p:tav>
                                      </p:tavLst>
                                    </p:anim>
                                    <p:anim calcmode="lin" valueType="num">
                                      <p:cBhvr additive="base">
                                        <p:cTn id="46" dur="50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2800"/>
                            </p:stCondLst>
                            <p:childTnLst>
                              <p:par>
                                <p:cTn id="48" presetID="2" presetClass="entr" presetSubtype="8"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0-#ppt_w/2"/>
                                          </p:val>
                                        </p:tav>
                                        <p:tav tm="100000">
                                          <p:val>
                                            <p:strVal val="#ppt_x"/>
                                          </p:val>
                                        </p:tav>
                                      </p:tavLst>
                                    </p:anim>
                                    <p:anim calcmode="lin" valueType="num">
                                      <p:cBhvr additive="base">
                                        <p:cTn id="51" dur="500" fill="hold"/>
                                        <p:tgtEl>
                                          <p:spTgt spid="48"/>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63"/>
                                        </p:tgtEl>
                                        <p:attrNameLst>
                                          <p:attrName>style.visibility</p:attrName>
                                        </p:attrNameLst>
                                      </p:cBhvr>
                                      <p:to>
                                        <p:strVal val="visible"/>
                                      </p:to>
                                    </p:set>
                                    <p:anim calcmode="lin" valueType="num">
                                      <p:cBhvr additive="base">
                                        <p:cTn id="54" dur="500" fill="hold"/>
                                        <p:tgtEl>
                                          <p:spTgt spid="63"/>
                                        </p:tgtEl>
                                        <p:attrNameLst>
                                          <p:attrName>ppt_x</p:attrName>
                                        </p:attrNameLst>
                                      </p:cBhvr>
                                      <p:tavLst>
                                        <p:tav tm="0">
                                          <p:val>
                                            <p:strVal val="1+#ppt_w/2"/>
                                          </p:val>
                                        </p:tav>
                                        <p:tav tm="100000">
                                          <p:val>
                                            <p:strVal val="#ppt_x"/>
                                          </p:val>
                                        </p:tav>
                                      </p:tavLst>
                                    </p:anim>
                                    <p:anim calcmode="lin" valueType="num">
                                      <p:cBhvr additive="base">
                                        <p:cTn id="55" dur="500" fill="hold"/>
                                        <p:tgtEl>
                                          <p:spTgt spid="63"/>
                                        </p:tgtEl>
                                        <p:attrNameLst>
                                          <p:attrName>ppt_y</p:attrName>
                                        </p:attrNameLst>
                                      </p:cBhvr>
                                      <p:tavLst>
                                        <p:tav tm="0">
                                          <p:val>
                                            <p:strVal val="#ppt_y"/>
                                          </p:val>
                                        </p:tav>
                                        <p:tav tm="100000">
                                          <p:val>
                                            <p:strVal val="#ppt_y"/>
                                          </p:val>
                                        </p:tav>
                                      </p:tavLst>
                                    </p:anim>
                                  </p:childTnLst>
                                </p:cTn>
                              </p:par>
                            </p:childTnLst>
                          </p:cTn>
                        </p:par>
                        <p:par>
                          <p:cTn id="56" fill="hold">
                            <p:stCondLst>
                              <p:cond delay="3300"/>
                            </p:stCondLst>
                            <p:childTnLst>
                              <p:par>
                                <p:cTn id="57" presetID="2" presetClass="entr" presetSubtype="8" fill="hold" nodeType="afterEffect">
                                  <p:stCondLst>
                                    <p:cond delay="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0-#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66"/>
                                        </p:tgtEl>
                                        <p:attrNameLst>
                                          <p:attrName>style.visibility</p:attrName>
                                        </p:attrNameLst>
                                      </p:cBhvr>
                                      <p:to>
                                        <p:strVal val="visible"/>
                                      </p:to>
                                    </p:set>
                                    <p:anim calcmode="lin" valueType="num">
                                      <p:cBhvr additive="base">
                                        <p:cTn id="63" dur="500" fill="hold"/>
                                        <p:tgtEl>
                                          <p:spTgt spid="66"/>
                                        </p:tgtEl>
                                        <p:attrNameLst>
                                          <p:attrName>ppt_x</p:attrName>
                                        </p:attrNameLst>
                                      </p:cBhvr>
                                      <p:tavLst>
                                        <p:tav tm="0">
                                          <p:val>
                                            <p:strVal val="1+#ppt_w/2"/>
                                          </p:val>
                                        </p:tav>
                                        <p:tav tm="100000">
                                          <p:val>
                                            <p:strVal val="#ppt_x"/>
                                          </p:val>
                                        </p:tav>
                                      </p:tavLst>
                                    </p:anim>
                                    <p:anim calcmode="lin" valueType="num">
                                      <p:cBhvr additive="base">
                                        <p:cTn id="64" dur="500" fill="hold"/>
                                        <p:tgtEl>
                                          <p:spTgt spid="66"/>
                                        </p:tgtEl>
                                        <p:attrNameLst>
                                          <p:attrName>ppt_y</p:attrName>
                                        </p:attrNameLst>
                                      </p:cBhvr>
                                      <p:tavLst>
                                        <p:tav tm="0">
                                          <p:val>
                                            <p:strVal val="#ppt_y"/>
                                          </p:val>
                                        </p:tav>
                                        <p:tav tm="100000">
                                          <p:val>
                                            <p:strVal val="#ppt_y"/>
                                          </p:val>
                                        </p:tav>
                                      </p:tavLst>
                                    </p:anim>
                                  </p:childTnLst>
                                </p:cTn>
                              </p:par>
                            </p:childTnLst>
                          </p:cTn>
                        </p:par>
                        <p:par>
                          <p:cTn id="65" fill="hold">
                            <p:stCondLst>
                              <p:cond delay="3800"/>
                            </p:stCondLst>
                            <p:childTnLst>
                              <p:par>
                                <p:cTn id="66" presetID="2" presetClass="entr" presetSubtype="8" fill="hold" nodeType="after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0-#ppt_w/2"/>
                                          </p:val>
                                        </p:tav>
                                        <p:tav tm="100000">
                                          <p:val>
                                            <p:strVal val="#ppt_x"/>
                                          </p:val>
                                        </p:tav>
                                      </p:tavLst>
                                    </p:anim>
                                    <p:anim calcmode="lin" valueType="num">
                                      <p:cBhvr additive="base">
                                        <p:cTn id="69" dur="500" fill="hold"/>
                                        <p:tgtEl>
                                          <p:spTgt spid="5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69"/>
                                        </p:tgtEl>
                                        <p:attrNameLst>
                                          <p:attrName>style.visibility</p:attrName>
                                        </p:attrNameLst>
                                      </p:cBhvr>
                                      <p:to>
                                        <p:strVal val="visible"/>
                                      </p:to>
                                    </p:set>
                                    <p:anim calcmode="lin" valueType="num">
                                      <p:cBhvr additive="base">
                                        <p:cTn id="72" dur="500" fill="hold"/>
                                        <p:tgtEl>
                                          <p:spTgt spid="69"/>
                                        </p:tgtEl>
                                        <p:attrNameLst>
                                          <p:attrName>ppt_x</p:attrName>
                                        </p:attrNameLst>
                                      </p:cBhvr>
                                      <p:tavLst>
                                        <p:tav tm="0">
                                          <p:val>
                                            <p:strVal val="1+#ppt_w/2"/>
                                          </p:val>
                                        </p:tav>
                                        <p:tav tm="100000">
                                          <p:val>
                                            <p:strVal val="#ppt_x"/>
                                          </p:val>
                                        </p:tav>
                                      </p:tavLst>
                                    </p:anim>
                                    <p:anim calcmode="lin" valueType="num">
                                      <p:cBhvr additive="base">
                                        <p:cTn id="73" dur="500" fill="hold"/>
                                        <p:tgtEl>
                                          <p:spTgt spid="69"/>
                                        </p:tgtEl>
                                        <p:attrNameLst>
                                          <p:attrName>ppt_y</p:attrName>
                                        </p:attrNameLst>
                                      </p:cBhvr>
                                      <p:tavLst>
                                        <p:tav tm="0">
                                          <p:val>
                                            <p:strVal val="#ppt_y"/>
                                          </p:val>
                                        </p:tav>
                                        <p:tav tm="100000">
                                          <p:val>
                                            <p:strVal val="#ppt_y"/>
                                          </p:val>
                                        </p:tav>
                                      </p:tavLst>
                                    </p:anim>
                                  </p:childTnLst>
                                </p:cTn>
                              </p:par>
                            </p:childTnLst>
                          </p:cTn>
                        </p:par>
                        <p:par>
                          <p:cTn id="74" fill="hold">
                            <p:stCondLst>
                              <p:cond delay="4300"/>
                            </p:stCondLst>
                            <p:childTnLst>
                              <p:par>
                                <p:cTn id="75" presetID="2" presetClass="entr" presetSubtype="8" fill="hold" nodeType="afterEffect">
                                  <p:stCondLst>
                                    <p:cond delay="0"/>
                                  </p:stCondLst>
                                  <p:childTnLst>
                                    <p:set>
                                      <p:cBhvr>
                                        <p:cTn id="76" dur="1" fill="hold">
                                          <p:stCondLst>
                                            <p:cond delay="0"/>
                                          </p:stCondLst>
                                        </p:cTn>
                                        <p:tgtEl>
                                          <p:spTgt spid="57"/>
                                        </p:tgtEl>
                                        <p:attrNameLst>
                                          <p:attrName>style.visibility</p:attrName>
                                        </p:attrNameLst>
                                      </p:cBhvr>
                                      <p:to>
                                        <p:strVal val="visible"/>
                                      </p:to>
                                    </p:set>
                                    <p:anim calcmode="lin" valueType="num">
                                      <p:cBhvr additive="base">
                                        <p:cTn id="77" dur="500" fill="hold"/>
                                        <p:tgtEl>
                                          <p:spTgt spid="57"/>
                                        </p:tgtEl>
                                        <p:attrNameLst>
                                          <p:attrName>ppt_x</p:attrName>
                                        </p:attrNameLst>
                                      </p:cBhvr>
                                      <p:tavLst>
                                        <p:tav tm="0">
                                          <p:val>
                                            <p:strVal val="0-#ppt_w/2"/>
                                          </p:val>
                                        </p:tav>
                                        <p:tav tm="100000">
                                          <p:val>
                                            <p:strVal val="#ppt_x"/>
                                          </p:val>
                                        </p:tav>
                                      </p:tavLst>
                                    </p:anim>
                                    <p:anim calcmode="lin" valueType="num">
                                      <p:cBhvr additive="base">
                                        <p:cTn id="78" dur="500" fill="hold"/>
                                        <p:tgtEl>
                                          <p:spTgt spid="57"/>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72"/>
                                        </p:tgtEl>
                                        <p:attrNameLst>
                                          <p:attrName>style.visibility</p:attrName>
                                        </p:attrNameLst>
                                      </p:cBhvr>
                                      <p:to>
                                        <p:strVal val="visible"/>
                                      </p:to>
                                    </p:set>
                                    <p:anim calcmode="lin" valueType="num">
                                      <p:cBhvr additive="base">
                                        <p:cTn id="81" dur="500" fill="hold"/>
                                        <p:tgtEl>
                                          <p:spTgt spid="72"/>
                                        </p:tgtEl>
                                        <p:attrNameLst>
                                          <p:attrName>ppt_x</p:attrName>
                                        </p:attrNameLst>
                                      </p:cBhvr>
                                      <p:tavLst>
                                        <p:tav tm="0">
                                          <p:val>
                                            <p:strVal val="1+#ppt_w/2"/>
                                          </p:val>
                                        </p:tav>
                                        <p:tav tm="100000">
                                          <p:val>
                                            <p:strVal val="#ppt_x"/>
                                          </p:val>
                                        </p:tav>
                                      </p:tavLst>
                                    </p:anim>
                                    <p:anim calcmode="lin" valueType="num">
                                      <p:cBhvr additive="base">
                                        <p:cTn id="82"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0" y="1651830"/>
            <a:ext cx="9144000" cy="1814777"/>
            <a:chOff x="170694" y="177982"/>
            <a:chExt cx="3936004" cy="781165"/>
          </a:xfrm>
        </p:grpSpPr>
        <p:sp>
          <p:nvSpPr>
            <p:cNvPr id="44" name="等腰三角形 43"/>
            <p:cNvSpPr/>
            <p:nvPr/>
          </p:nvSpPr>
          <p:spPr>
            <a:xfrm>
              <a:off x="1233863" y="177982"/>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5" name="等腰三角形 44"/>
            <p:cNvSpPr/>
            <p:nvPr/>
          </p:nvSpPr>
          <p:spPr>
            <a:xfrm flipV="1">
              <a:off x="200258" y="602633"/>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6" name="矩形 45"/>
            <p:cNvSpPr/>
            <p:nvPr/>
          </p:nvSpPr>
          <p:spPr>
            <a:xfrm>
              <a:off x="170694" y="261768"/>
              <a:ext cx="3936004" cy="6119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7" name="平行四边形 46"/>
            <p:cNvSpPr/>
            <p:nvPr/>
          </p:nvSpPr>
          <p:spPr>
            <a:xfrm>
              <a:off x="376965" y="178257"/>
              <a:ext cx="1036076" cy="779005"/>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6"/>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a:solidFill>
                    <a:schemeClr val="bg1">
                      <a:lumMod val="95000"/>
                    </a:schemeClr>
                  </a:solidFill>
                  <a:latin typeface="Impact" panose="020B0806030902050204" pitchFamily="34" charset="0"/>
                </a:rPr>
                <a:t>01</a:t>
              </a:r>
              <a:endParaRPr lang="zh-CN" altLang="en-US" sz="8000" dirty="0">
                <a:solidFill>
                  <a:schemeClr val="bg1">
                    <a:lumMod val="95000"/>
                  </a:schemeClr>
                </a:solidFill>
                <a:latin typeface="Impact" panose="020B0806030902050204" pitchFamily="34" charset="0"/>
              </a:endParaRPr>
            </a:p>
          </p:txBody>
        </p:sp>
      </p:grpSp>
      <p:sp>
        <p:nvSpPr>
          <p:cNvPr id="49"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rPr>
              <a:t>年度工作内容概述</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7" name="组合 6"/>
          <p:cNvGrpSpPr/>
          <p:nvPr/>
        </p:nvGrpSpPr>
        <p:grpSpPr>
          <a:xfrm>
            <a:off x="5940152" y="1274820"/>
            <a:ext cx="432048" cy="432834"/>
            <a:chOff x="6084168" y="1274820"/>
            <a:chExt cx="432048" cy="432834"/>
          </a:xfrm>
        </p:grpSpPr>
        <p:sp>
          <p:nvSpPr>
            <p:cNvPr id="14"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9"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6" name="组合 5"/>
          <p:cNvGrpSpPr/>
          <p:nvPr/>
        </p:nvGrpSpPr>
        <p:grpSpPr>
          <a:xfrm>
            <a:off x="4644008" y="1275213"/>
            <a:ext cx="432048" cy="432048"/>
            <a:chOff x="4788024" y="1275213"/>
            <a:chExt cx="432048" cy="432048"/>
          </a:xfrm>
        </p:grpSpPr>
        <p:sp>
          <p:nvSpPr>
            <p:cNvPr id="17"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0"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9" name="组合 8"/>
          <p:cNvGrpSpPr/>
          <p:nvPr/>
        </p:nvGrpSpPr>
        <p:grpSpPr>
          <a:xfrm>
            <a:off x="5292080" y="1274820"/>
            <a:ext cx="432833" cy="432834"/>
            <a:chOff x="5436096" y="1274820"/>
            <a:chExt cx="432833" cy="432834"/>
          </a:xfrm>
        </p:grpSpPr>
        <p:sp>
          <p:nvSpPr>
            <p:cNvPr id="25"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1"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 name="组合 3"/>
          <p:cNvGrpSpPr/>
          <p:nvPr/>
        </p:nvGrpSpPr>
        <p:grpSpPr>
          <a:xfrm>
            <a:off x="3347864" y="1274820"/>
            <a:ext cx="432833" cy="432834"/>
            <a:chOff x="3491880" y="1274820"/>
            <a:chExt cx="432833" cy="432834"/>
          </a:xfrm>
        </p:grpSpPr>
        <p:sp>
          <p:nvSpPr>
            <p:cNvPr id="11"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2"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 name="组合 4"/>
          <p:cNvGrpSpPr/>
          <p:nvPr/>
        </p:nvGrpSpPr>
        <p:grpSpPr>
          <a:xfrm>
            <a:off x="3995936" y="1274820"/>
            <a:ext cx="432833" cy="432834"/>
            <a:chOff x="4139952" y="1274820"/>
            <a:chExt cx="432833" cy="432834"/>
          </a:xfrm>
        </p:grpSpPr>
        <p:sp>
          <p:nvSpPr>
            <p:cNvPr id="24"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3"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368019099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800" fill="hold"/>
                                        <p:tgtEl>
                                          <p:spTgt spid="42"/>
                                        </p:tgtEl>
                                        <p:attrNameLst>
                                          <p:attrName>ppt_x</p:attrName>
                                        </p:attrNameLst>
                                      </p:cBhvr>
                                      <p:tavLst>
                                        <p:tav tm="0">
                                          <p:val>
                                            <p:strVal val="0-#ppt_w/2"/>
                                          </p:val>
                                        </p:tav>
                                        <p:tav tm="100000">
                                          <p:val>
                                            <p:strVal val="#ppt_x"/>
                                          </p:val>
                                        </p:tav>
                                      </p:tavLst>
                                    </p:anim>
                                    <p:anim calcmode="lin" valueType="num">
                                      <p:cBhvr additive="base">
                                        <p:cTn id="8" dur="8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2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nodeType="withEffect">
                                  <p:stCondLst>
                                    <p:cond delay="40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60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nodeType="withEffect">
                                  <p:stCondLst>
                                    <p:cond delay="80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childTnLst>
                          </p:cTn>
                        </p:par>
                        <p:par>
                          <p:cTn id="35" fill="hold">
                            <p:stCondLst>
                              <p:cond delay="210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49"/>
                                        </p:tgtEl>
                                        <p:attrNameLst>
                                          <p:attrName>style.visibility</p:attrName>
                                        </p:attrNameLst>
                                      </p:cBhvr>
                                      <p:to>
                                        <p:strVal val="visible"/>
                                      </p:to>
                                    </p:set>
                                    <p:animEffect transition="in" filter="wipe(left)">
                                      <p:cBhvr>
                                        <p:cTn id="38" dur="200"/>
                                        <p:tgtEl>
                                          <p:spTgt spid="4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49"/>
                                        </p:tgtEl>
                                      </p:cBhvr>
                                      <p:to x="80000" y="100000"/>
                                    </p:animScale>
                                    <p:anim by="(#ppt_w*0.10)" calcmode="lin" valueType="num">
                                      <p:cBhvr>
                                        <p:cTn id="41" dur="50" autoRev="1" fill="hold">
                                          <p:stCondLst>
                                            <p:cond delay="0"/>
                                          </p:stCondLst>
                                        </p:cTn>
                                        <p:tgtEl>
                                          <p:spTgt spid="49"/>
                                        </p:tgtEl>
                                        <p:attrNameLst>
                                          <p:attrName>ppt_x</p:attrName>
                                        </p:attrNameLst>
                                      </p:cBhvr>
                                    </p:anim>
                                    <p:anim by="(-#ppt_w*0.10)" calcmode="lin" valueType="num">
                                      <p:cBhvr>
                                        <p:cTn id="42" dur="50" autoRev="1" fill="hold">
                                          <p:stCondLst>
                                            <p:cond delay="0"/>
                                          </p:stCondLst>
                                        </p:cTn>
                                        <p:tgtEl>
                                          <p:spTgt spid="49"/>
                                        </p:tgtEl>
                                        <p:attrNameLst>
                                          <p:attrName>ppt_y</p:attrName>
                                        </p:attrNameLst>
                                      </p:cBhvr>
                                    </p:anim>
                                    <p:animRot by="-480000">
                                      <p:cBhvr>
                                        <p:cTn id="43" dur="50" autoRev="1" fill="hold">
                                          <p:stCondLst>
                                            <p:cond delay="0"/>
                                          </p:stCondLst>
                                        </p:cTn>
                                        <p:tgtEl>
                                          <p:spTgt spid="49"/>
                                        </p:tgtEl>
                                        <p:attrNameLst>
                                          <p:attrName>r</p:attrName>
                                        </p:attrNameLst>
                                      </p:cBhvr>
                                    </p:animRot>
                                  </p:childTnLst>
                                </p:cTn>
                              </p:par>
                            </p:childTnLst>
                          </p:cTn>
                        </p:par>
                        <p:par>
                          <p:cTn id="44" fill="hold">
                            <p:stCondLst>
                              <p:cond delay="272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50"/>
                                        </p:tgtEl>
                                        <p:attrNameLst>
                                          <p:attrName>style.visibility</p:attrName>
                                        </p:attrNameLst>
                                      </p:cBhvr>
                                      <p:to>
                                        <p:strVal val="visible"/>
                                      </p:to>
                                    </p:set>
                                    <p:animEffect transition="in" filter="wipe(left)">
                                      <p:cBhvr>
                                        <p:cTn id="47" dur="200"/>
                                        <p:tgtEl>
                                          <p:spTgt spid="50"/>
                                        </p:tgtEl>
                                      </p:cBhvr>
                                    </p:animEffect>
                                  </p:childTnLst>
                                </p:cTn>
                              </p:par>
                              <p:par>
                                <p:cTn id="48" presetID="36" presetClass="emph" presetSubtype="0" fill="hold" grpId="1" nodeType="withEffect">
                                  <p:stCondLst>
                                    <p:cond delay="0"/>
                                  </p:stCondLst>
                                  <p:iterate type="lt">
                                    <p:tmPct val="30000"/>
                                  </p:iterate>
                                  <p:childTnLst>
                                    <p:animScale>
                                      <p:cBhvr>
                                        <p:cTn id="49" dur="50" autoRev="1" fill="hold">
                                          <p:stCondLst>
                                            <p:cond delay="0"/>
                                          </p:stCondLst>
                                        </p:cTn>
                                        <p:tgtEl>
                                          <p:spTgt spid="50"/>
                                        </p:tgtEl>
                                      </p:cBhvr>
                                      <p:to x="80000" y="100000"/>
                                    </p:animScale>
                                    <p:anim by="(#ppt_w*0.10)" calcmode="lin" valueType="num">
                                      <p:cBhvr>
                                        <p:cTn id="50" dur="50" autoRev="1" fill="hold">
                                          <p:stCondLst>
                                            <p:cond delay="0"/>
                                          </p:stCondLst>
                                        </p:cTn>
                                        <p:tgtEl>
                                          <p:spTgt spid="50"/>
                                        </p:tgtEl>
                                        <p:attrNameLst>
                                          <p:attrName>ppt_x</p:attrName>
                                        </p:attrNameLst>
                                      </p:cBhvr>
                                    </p:anim>
                                    <p:anim by="(-#ppt_w*0.10)" calcmode="lin" valueType="num">
                                      <p:cBhvr>
                                        <p:cTn id="51" dur="50" autoRev="1" fill="hold">
                                          <p:stCondLst>
                                            <p:cond delay="0"/>
                                          </p:stCondLst>
                                        </p:cTn>
                                        <p:tgtEl>
                                          <p:spTgt spid="50"/>
                                        </p:tgtEl>
                                        <p:attrNameLst>
                                          <p:attrName>ppt_y</p:attrName>
                                        </p:attrNameLst>
                                      </p:cBhvr>
                                    </p:anim>
                                    <p:animRot by="-480000">
                                      <p:cBhvr>
                                        <p:cTn id="52" dur="50" autoRev="1" fill="hold">
                                          <p:stCondLst>
                                            <p:cond delay="0"/>
                                          </p:stCondLst>
                                        </p:cTn>
                                        <p:tgtEl>
                                          <p:spTgt spid="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49" grpId="1"/>
      <p:bldP spid="50" grpId="0"/>
      <p:bldP spid="50"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6"/>
          <p:cNvGrpSpPr/>
          <p:nvPr/>
        </p:nvGrpSpPr>
        <p:grpSpPr>
          <a:xfrm>
            <a:off x="5343984" y="2417357"/>
            <a:ext cx="2614124" cy="483288"/>
            <a:chOff x="7125311" y="3386950"/>
            <a:chExt cx="3485499" cy="644384"/>
          </a:xfrm>
        </p:grpSpPr>
        <p:sp>
          <p:nvSpPr>
            <p:cNvPr id="7" name="Shape 533"/>
            <p:cNvSpPr/>
            <p:nvPr/>
          </p:nvSpPr>
          <p:spPr>
            <a:xfrm>
              <a:off x="7465374" y="3386950"/>
              <a:ext cx="3145436"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8" name="Shape 534"/>
            <p:cNvSpPr/>
            <p:nvPr/>
          </p:nvSpPr>
          <p:spPr>
            <a:xfrm>
              <a:off x="7125311" y="3386950"/>
              <a:ext cx="345204"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340"/>
                  </a:lnTo>
                  <a:lnTo>
                    <a:pt x="0" y="13486"/>
                  </a:lnTo>
                  <a:lnTo>
                    <a:pt x="21600" y="21600"/>
                  </a:lnTo>
                  <a:cubicBezTo>
                    <a:pt x="21600" y="2160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9" name="Group 10"/>
          <p:cNvGrpSpPr/>
          <p:nvPr/>
        </p:nvGrpSpPr>
        <p:grpSpPr>
          <a:xfrm>
            <a:off x="1159320" y="2417357"/>
            <a:ext cx="2620452" cy="483288"/>
            <a:chOff x="1545760" y="3386950"/>
            <a:chExt cx="3493936" cy="644384"/>
          </a:xfrm>
        </p:grpSpPr>
        <p:sp>
          <p:nvSpPr>
            <p:cNvPr id="10" name="Shape 536"/>
            <p:cNvSpPr/>
            <p:nvPr/>
          </p:nvSpPr>
          <p:spPr>
            <a:xfrm>
              <a:off x="4694491" y="3386950"/>
              <a:ext cx="345205"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9340"/>
                  </a:lnTo>
                  <a:lnTo>
                    <a:pt x="21600" y="13486"/>
                  </a:lnTo>
                  <a:lnTo>
                    <a:pt x="0" y="21600"/>
                  </a:lnTo>
                  <a:cubicBezTo>
                    <a:pt x="0" y="2160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1" name="Shape 537"/>
            <p:cNvSpPr/>
            <p:nvPr/>
          </p:nvSpPr>
          <p:spPr>
            <a:xfrm>
              <a:off x="1545760" y="3386950"/>
              <a:ext cx="3151081"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2" name="Group 14"/>
          <p:cNvGrpSpPr/>
          <p:nvPr/>
        </p:nvGrpSpPr>
        <p:grpSpPr>
          <a:xfrm>
            <a:off x="5079491" y="1347614"/>
            <a:ext cx="2880085" cy="645054"/>
            <a:chOff x="6772654" y="2152648"/>
            <a:chExt cx="3840113" cy="860072"/>
          </a:xfrm>
        </p:grpSpPr>
        <p:sp>
          <p:nvSpPr>
            <p:cNvPr id="13" name="Shape 539"/>
            <p:cNvSpPr/>
            <p:nvPr/>
          </p:nvSpPr>
          <p:spPr>
            <a:xfrm>
              <a:off x="7289045" y="2152648"/>
              <a:ext cx="3323722" cy="64438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4" name="Shape 540"/>
            <p:cNvSpPr/>
            <p:nvPr/>
          </p:nvSpPr>
          <p:spPr>
            <a:xfrm>
              <a:off x="6772654" y="2152648"/>
              <a:ext cx="516147"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9997"/>
                  </a:lnTo>
                  <a:lnTo>
                    <a:pt x="2792" y="21600"/>
                  </a:lnTo>
                  <a:lnTo>
                    <a:pt x="21600" y="16183"/>
                  </a:lnTo>
                  <a:cubicBezTo>
                    <a:pt x="21600" y="16183"/>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5" name="Group 18"/>
          <p:cNvGrpSpPr/>
          <p:nvPr/>
        </p:nvGrpSpPr>
        <p:grpSpPr>
          <a:xfrm>
            <a:off x="1159320" y="1347614"/>
            <a:ext cx="2890361" cy="645054"/>
            <a:chOff x="1545760" y="2152648"/>
            <a:chExt cx="3853814" cy="860072"/>
          </a:xfrm>
        </p:grpSpPr>
        <p:sp>
          <p:nvSpPr>
            <p:cNvPr id="16" name="Shape 542"/>
            <p:cNvSpPr/>
            <p:nvPr/>
          </p:nvSpPr>
          <p:spPr>
            <a:xfrm>
              <a:off x="1545760" y="2152648"/>
              <a:ext cx="3344236" cy="6443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7" name="Shape 543"/>
            <p:cNvSpPr/>
            <p:nvPr/>
          </p:nvSpPr>
          <p:spPr>
            <a:xfrm>
              <a:off x="4883415" y="2152648"/>
              <a:ext cx="516159" cy="8600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9997"/>
                  </a:lnTo>
                  <a:lnTo>
                    <a:pt x="18808" y="21600"/>
                  </a:lnTo>
                  <a:lnTo>
                    <a:pt x="0" y="16183"/>
                  </a:lnTo>
                  <a:cubicBezTo>
                    <a:pt x="0" y="16183"/>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8" name="Group 21"/>
          <p:cNvGrpSpPr/>
          <p:nvPr/>
        </p:nvGrpSpPr>
        <p:grpSpPr>
          <a:xfrm>
            <a:off x="5070045" y="3367676"/>
            <a:ext cx="2902381" cy="645054"/>
            <a:chOff x="6760059" y="4457519"/>
            <a:chExt cx="3869841" cy="860072"/>
          </a:xfrm>
        </p:grpSpPr>
        <p:sp>
          <p:nvSpPr>
            <p:cNvPr id="19" name="Shape 545"/>
            <p:cNvSpPr/>
            <p:nvPr/>
          </p:nvSpPr>
          <p:spPr>
            <a:xfrm>
              <a:off x="7276450" y="4671632"/>
              <a:ext cx="3353450" cy="644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lnTo>
                    <a:pt x="0" y="21600"/>
                  </a:lnTo>
                  <a:cubicBezTo>
                    <a:pt x="0" y="21600"/>
                    <a:pt x="21600" y="21600"/>
                    <a:pt x="2160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0" name="Shape 546"/>
            <p:cNvSpPr/>
            <p:nvPr/>
          </p:nvSpPr>
          <p:spPr>
            <a:xfrm>
              <a:off x="6760059" y="4457519"/>
              <a:ext cx="516158"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1603"/>
                  </a:lnTo>
                  <a:lnTo>
                    <a:pt x="2791" y="0"/>
                  </a:lnTo>
                  <a:lnTo>
                    <a:pt x="21600" y="5417"/>
                  </a:lnTo>
                  <a:cubicBezTo>
                    <a:pt x="21600" y="5417"/>
                    <a:pt x="21600" y="21600"/>
                    <a:pt x="2160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21" name="Group 24"/>
          <p:cNvGrpSpPr/>
          <p:nvPr/>
        </p:nvGrpSpPr>
        <p:grpSpPr>
          <a:xfrm>
            <a:off x="1159320" y="3367676"/>
            <a:ext cx="2890356" cy="645054"/>
            <a:chOff x="1545760" y="4457519"/>
            <a:chExt cx="3853808" cy="860072"/>
          </a:xfrm>
        </p:grpSpPr>
        <p:sp>
          <p:nvSpPr>
            <p:cNvPr id="22" name="Shape 548"/>
            <p:cNvSpPr/>
            <p:nvPr/>
          </p:nvSpPr>
          <p:spPr>
            <a:xfrm>
              <a:off x="1545760" y="4671632"/>
              <a:ext cx="3336278" cy="644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lnTo>
                    <a:pt x="21600" y="21600"/>
                  </a:lnTo>
                  <a:cubicBezTo>
                    <a:pt x="21600" y="21600"/>
                    <a:pt x="0" y="21600"/>
                    <a:pt x="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3" name="Shape 549"/>
            <p:cNvSpPr/>
            <p:nvPr/>
          </p:nvSpPr>
          <p:spPr>
            <a:xfrm>
              <a:off x="4883415" y="4457519"/>
              <a:ext cx="516153" cy="8600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603"/>
                  </a:lnTo>
                  <a:lnTo>
                    <a:pt x="18808" y="0"/>
                  </a:lnTo>
                  <a:lnTo>
                    <a:pt x="0" y="5417"/>
                  </a:lnTo>
                  <a:cubicBezTo>
                    <a:pt x="0" y="5417"/>
                    <a:pt x="0" y="21600"/>
                    <a:pt x="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24" name="Shape 558"/>
          <p:cNvSpPr/>
          <p:nvPr/>
        </p:nvSpPr>
        <p:spPr>
          <a:xfrm>
            <a:off x="1159903" y="1522242"/>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5" name="Shape 562"/>
          <p:cNvSpPr/>
          <p:nvPr/>
        </p:nvSpPr>
        <p:spPr>
          <a:xfrm>
            <a:off x="1159903" y="2593396"/>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6" name="Shape 566"/>
          <p:cNvSpPr/>
          <p:nvPr/>
        </p:nvSpPr>
        <p:spPr>
          <a:xfrm>
            <a:off x="1159903" y="3713745"/>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7" name="Shape 568"/>
          <p:cNvSpPr/>
          <p:nvPr/>
        </p:nvSpPr>
        <p:spPr>
          <a:xfrm>
            <a:off x="7814476" y="1522242"/>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8" name="Shape 572"/>
          <p:cNvSpPr/>
          <p:nvPr/>
        </p:nvSpPr>
        <p:spPr>
          <a:xfrm>
            <a:off x="7814476" y="2593396"/>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9" name="Shape 576"/>
          <p:cNvSpPr/>
          <p:nvPr/>
        </p:nvSpPr>
        <p:spPr>
          <a:xfrm>
            <a:off x="7814476" y="3713745"/>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 Placeholder 12"/>
          <p:cNvSpPr txBox="1">
            <a:spLocks/>
          </p:cNvSpPr>
          <p:nvPr/>
        </p:nvSpPr>
        <p:spPr>
          <a:xfrm>
            <a:off x="1500188" y="1483769"/>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 Placeholder 12"/>
          <p:cNvSpPr txBox="1">
            <a:spLocks/>
          </p:cNvSpPr>
          <p:nvPr/>
        </p:nvSpPr>
        <p:spPr>
          <a:xfrm>
            <a:off x="1500188" y="2551180"/>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12"/>
          <p:cNvSpPr txBox="1">
            <a:spLocks/>
          </p:cNvSpPr>
          <p:nvPr/>
        </p:nvSpPr>
        <p:spPr>
          <a:xfrm>
            <a:off x="1500187" y="3661661"/>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Text Placeholder 12"/>
          <p:cNvSpPr txBox="1">
            <a:spLocks/>
          </p:cNvSpPr>
          <p:nvPr/>
        </p:nvSpPr>
        <p:spPr>
          <a:xfrm>
            <a:off x="5660202" y="1483769"/>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 Placeholder 12"/>
          <p:cNvSpPr txBox="1">
            <a:spLocks/>
          </p:cNvSpPr>
          <p:nvPr/>
        </p:nvSpPr>
        <p:spPr>
          <a:xfrm>
            <a:off x="5660202" y="2551180"/>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 Placeholder 12"/>
          <p:cNvSpPr txBox="1">
            <a:spLocks/>
          </p:cNvSpPr>
          <p:nvPr/>
        </p:nvSpPr>
        <p:spPr>
          <a:xfrm>
            <a:off x="5660201" y="3661661"/>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Text Placeholder 12"/>
          <p:cNvSpPr txBox="1">
            <a:spLocks/>
          </p:cNvSpPr>
          <p:nvPr/>
        </p:nvSpPr>
        <p:spPr>
          <a:xfrm>
            <a:off x="1500186" y="196567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0" name="Text Placeholder 12"/>
          <p:cNvSpPr txBox="1">
            <a:spLocks/>
          </p:cNvSpPr>
          <p:nvPr/>
        </p:nvSpPr>
        <p:spPr>
          <a:xfrm>
            <a:off x="1500185" y="303844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Text Placeholder 12"/>
          <p:cNvSpPr txBox="1">
            <a:spLocks/>
          </p:cNvSpPr>
          <p:nvPr/>
        </p:nvSpPr>
        <p:spPr>
          <a:xfrm>
            <a:off x="1500185" y="4176003"/>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2" name="Text Placeholder 12"/>
          <p:cNvSpPr txBox="1">
            <a:spLocks/>
          </p:cNvSpPr>
          <p:nvPr/>
        </p:nvSpPr>
        <p:spPr>
          <a:xfrm>
            <a:off x="5940153" y="196880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3" name="Text Placeholder 12"/>
          <p:cNvSpPr txBox="1">
            <a:spLocks/>
          </p:cNvSpPr>
          <p:nvPr/>
        </p:nvSpPr>
        <p:spPr>
          <a:xfrm>
            <a:off x="5940152" y="304157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4" name="Text Placeholder 12"/>
          <p:cNvSpPr txBox="1">
            <a:spLocks/>
          </p:cNvSpPr>
          <p:nvPr/>
        </p:nvSpPr>
        <p:spPr>
          <a:xfrm>
            <a:off x="5940152" y="4179133"/>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52" name="组合 51"/>
          <p:cNvGrpSpPr/>
          <p:nvPr/>
        </p:nvGrpSpPr>
        <p:grpSpPr>
          <a:xfrm>
            <a:off x="3566899" y="1677917"/>
            <a:ext cx="1997947" cy="1997946"/>
            <a:chOff x="3566899" y="1605909"/>
            <a:chExt cx="1997947" cy="1997946"/>
          </a:xfrm>
        </p:grpSpPr>
        <p:sp>
          <p:nvSpPr>
            <p:cNvPr id="30" name="Shape 551"/>
            <p:cNvSpPr/>
            <p:nvPr/>
          </p:nvSpPr>
          <p:spPr>
            <a:xfrm>
              <a:off x="3566899" y="1605909"/>
              <a:ext cx="1997947" cy="19979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38100" tIns="38100" rIns="38100" bIns="38100" anchor="ct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5" name="椭圆 44"/>
            <p:cNvSpPr/>
            <p:nvPr/>
          </p:nvSpPr>
          <p:spPr>
            <a:xfrm>
              <a:off x="3699991" y="1747171"/>
              <a:ext cx="1728790" cy="172879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accent1"/>
                  </a:solidFill>
                  <a:latin typeface="微软雅黑" panose="020B0503020204020204" pitchFamily="34" charset="-122"/>
                  <a:ea typeface="微软雅黑" panose="020B0503020204020204" pitchFamily="34" charset="-122"/>
                </a:rPr>
                <a:t>年度工作</a:t>
              </a:r>
              <a:endParaRPr lang="en-US" altLang="zh-CN" sz="2000" b="1" dirty="0">
                <a:solidFill>
                  <a:schemeClr val="accent1"/>
                </a:solidFill>
                <a:latin typeface="微软雅黑" panose="020B0503020204020204" pitchFamily="34" charset="-122"/>
                <a:ea typeface="微软雅黑" panose="020B0503020204020204" pitchFamily="34" charset="-122"/>
              </a:endParaRPr>
            </a:p>
            <a:p>
              <a:pPr algn="ctr"/>
              <a:r>
                <a:rPr lang="zh-CN" altLang="en-US" sz="2000" b="1" dirty="0">
                  <a:solidFill>
                    <a:schemeClr val="accent1"/>
                  </a:solidFill>
                  <a:latin typeface="微软雅黑" panose="020B0503020204020204" pitchFamily="34" charset="-122"/>
                  <a:ea typeface="微软雅黑" panose="020B0503020204020204" pitchFamily="34" charset="-122"/>
                </a:rPr>
                <a:t>内容概述</a:t>
              </a:r>
            </a:p>
          </p:txBody>
        </p:sp>
      </p:grpSp>
    </p:spTree>
    <p:extLst>
      <p:ext uri="{BB962C8B-B14F-4D97-AF65-F5344CB8AC3E}">
        <p14:creationId xmlns:p14="http://schemas.microsoft.com/office/powerpoint/2010/main" val="344800628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1"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p:cTn id="15" dur="500" fill="hold"/>
                                        <p:tgtEl>
                                          <p:spTgt spid="52"/>
                                        </p:tgtEl>
                                        <p:attrNameLst>
                                          <p:attrName>ppt_w</p:attrName>
                                        </p:attrNameLst>
                                      </p:cBhvr>
                                      <p:tavLst>
                                        <p:tav tm="0">
                                          <p:val>
                                            <p:fltVal val="0"/>
                                          </p:val>
                                        </p:tav>
                                        <p:tav tm="100000">
                                          <p:val>
                                            <p:strVal val="#ppt_w"/>
                                          </p:val>
                                        </p:tav>
                                      </p:tavLst>
                                    </p:anim>
                                    <p:anim calcmode="lin" valueType="num">
                                      <p:cBhvr>
                                        <p:cTn id="16" dur="500" fill="hold"/>
                                        <p:tgtEl>
                                          <p:spTgt spid="52"/>
                                        </p:tgtEl>
                                        <p:attrNameLst>
                                          <p:attrName>ppt_h</p:attrName>
                                        </p:attrNameLst>
                                      </p:cBhvr>
                                      <p:tavLst>
                                        <p:tav tm="0">
                                          <p:val>
                                            <p:fltVal val="0"/>
                                          </p:val>
                                        </p:tav>
                                        <p:tav tm="100000">
                                          <p:val>
                                            <p:strVal val="#ppt_h"/>
                                          </p:val>
                                        </p:tav>
                                      </p:tavLst>
                                    </p:anim>
                                    <p:animEffect transition="in" filter="fade">
                                      <p:cBhvr>
                                        <p:cTn id="17" dur="500"/>
                                        <p:tgtEl>
                                          <p:spTgt spid="52"/>
                                        </p:tgtEl>
                                      </p:cBhvr>
                                    </p:animEffect>
                                  </p:childTnLst>
                                </p:cTn>
                              </p:par>
                            </p:childTnLst>
                          </p:cTn>
                        </p:par>
                        <p:par>
                          <p:cTn id="18" fill="hold">
                            <p:stCondLst>
                              <p:cond delay="1350"/>
                            </p:stCondLst>
                            <p:childTnLst>
                              <p:par>
                                <p:cTn id="19" presetID="22" presetClass="entr" presetSubtype="2"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right)">
                                      <p:cBhvr>
                                        <p:cTn id="21" dur="500"/>
                                        <p:tgtEl>
                                          <p:spTgt spid="15"/>
                                        </p:tgtEl>
                                      </p:cBhvr>
                                    </p:animEffect>
                                  </p:childTnLst>
                                </p:cTn>
                              </p:par>
                            </p:childTnLst>
                          </p:cTn>
                        </p:par>
                        <p:par>
                          <p:cTn id="22" fill="hold">
                            <p:stCondLst>
                              <p:cond delay="1850"/>
                            </p:stCondLst>
                            <p:childTnLst>
                              <p:par>
                                <p:cTn id="23" presetID="10" presetClass="entr" presetSubtype="0"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fade">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par>
                          <p:cTn id="29" fill="hold">
                            <p:stCondLst>
                              <p:cond delay="2350"/>
                            </p:stCondLst>
                            <p:childTnLst>
                              <p:par>
                                <p:cTn id="30" presetID="10" presetClass="entr" presetSubtype="0" fill="hold" grpId="0" nodeType="afterEffect">
                                  <p:stCondLst>
                                    <p:cond delay="0"/>
                                  </p:stCondLst>
                                  <p:childTnLst>
                                    <p:set>
                                      <p:cBhvr>
                                        <p:cTn id="31" dur="1" fill="hold">
                                          <p:stCondLst>
                                            <p:cond delay="0"/>
                                          </p:stCondLst>
                                        </p:cTn>
                                        <p:tgtEl>
                                          <p:spTgt spid="39">
                                            <p:txEl>
                                              <p:pRg st="0" end="0"/>
                                            </p:txEl>
                                          </p:spTgt>
                                        </p:tgtEl>
                                        <p:attrNameLst>
                                          <p:attrName>style.visibility</p:attrName>
                                        </p:attrNameLst>
                                      </p:cBhvr>
                                      <p:to>
                                        <p:strVal val="visible"/>
                                      </p:to>
                                    </p:set>
                                    <p:animEffect transition="in" filter="fade">
                                      <p:cBhvr>
                                        <p:cTn id="32" dur="500"/>
                                        <p:tgtEl>
                                          <p:spTgt spid="39">
                                            <p:txEl>
                                              <p:pRg st="0" end="0"/>
                                            </p:txEl>
                                          </p:spTgt>
                                        </p:tgtEl>
                                      </p:cBhvr>
                                    </p:animEffect>
                                  </p:childTnLst>
                                </p:cTn>
                              </p:par>
                            </p:childTnLst>
                          </p:cTn>
                        </p:par>
                        <p:par>
                          <p:cTn id="33" fill="hold">
                            <p:stCondLst>
                              <p:cond delay="2850"/>
                            </p:stCondLst>
                            <p:childTnLst>
                              <p:par>
                                <p:cTn id="34" presetID="22" presetClass="entr" presetSubtype="2"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right)">
                                      <p:cBhvr>
                                        <p:cTn id="36" dur="500"/>
                                        <p:tgtEl>
                                          <p:spTgt spid="9"/>
                                        </p:tgtEl>
                                      </p:cBhvr>
                                    </p:animEffect>
                                  </p:childTnLst>
                                </p:cTn>
                              </p:par>
                            </p:childTnLst>
                          </p:cTn>
                        </p:par>
                        <p:par>
                          <p:cTn id="37" fill="hold">
                            <p:stCondLst>
                              <p:cond delay="3350"/>
                            </p:stCondLst>
                            <p:childTnLst>
                              <p:par>
                                <p:cTn id="38" presetID="10" presetClass="entr" presetSubtype="0" fill="hold" grpId="0" nodeType="afterEffect">
                                  <p:stCondLst>
                                    <p:cond delay="0"/>
                                  </p:stCondLst>
                                  <p:childTnLst>
                                    <p:set>
                                      <p:cBhvr>
                                        <p:cTn id="39" dur="1" fill="hold">
                                          <p:stCondLst>
                                            <p:cond delay="0"/>
                                          </p:stCondLst>
                                        </p:cTn>
                                        <p:tgtEl>
                                          <p:spTgt spid="34">
                                            <p:txEl>
                                              <p:pRg st="0" end="0"/>
                                            </p:txEl>
                                          </p:spTgt>
                                        </p:tgtEl>
                                        <p:attrNameLst>
                                          <p:attrName>style.visibility</p:attrName>
                                        </p:attrNameLst>
                                      </p:cBhvr>
                                      <p:to>
                                        <p:strVal val="visible"/>
                                      </p:to>
                                    </p:set>
                                    <p:animEffect transition="in" filter="fade">
                                      <p:cBhvr>
                                        <p:cTn id="40" dur="500"/>
                                        <p:tgtEl>
                                          <p:spTgt spid="34">
                                            <p:txEl>
                                              <p:pRg st="0" end="0"/>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par>
                          <p:cTn id="44" fill="hold">
                            <p:stCondLst>
                              <p:cond delay="3850"/>
                            </p:stCondLst>
                            <p:childTnLst>
                              <p:par>
                                <p:cTn id="45" presetID="10" presetClass="entr" presetSubtype="0" fill="hold" grpId="0" nodeType="afterEffect">
                                  <p:stCondLst>
                                    <p:cond delay="0"/>
                                  </p:stCondLst>
                                  <p:childTnLst>
                                    <p:set>
                                      <p:cBhvr>
                                        <p:cTn id="46" dur="1" fill="hold">
                                          <p:stCondLst>
                                            <p:cond delay="0"/>
                                          </p:stCondLst>
                                        </p:cTn>
                                        <p:tgtEl>
                                          <p:spTgt spid="40">
                                            <p:txEl>
                                              <p:pRg st="0" end="0"/>
                                            </p:txEl>
                                          </p:spTgt>
                                        </p:tgtEl>
                                        <p:attrNameLst>
                                          <p:attrName>style.visibility</p:attrName>
                                        </p:attrNameLst>
                                      </p:cBhvr>
                                      <p:to>
                                        <p:strVal val="visible"/>
                                      </p:to>
                                    </p:set>
                                    <p:animEffect transition="in" filter="fade">
                                      <p:cBhvr>
                                        <p:cTn id="47" dur="500"/>
                                        <p:tgtEl>
                                          <p:spTgt spid="40">
                                            <p:txEl>
                                              <p:pRg st="0" end="0"/>
                                            </p:txEl>
                                          </p:spTgt>
                                        </p:tgtEl>
                                      </p:cBhvr>
                                    </p:animEffect>
                                  </p:childTnLst>
                                </p:cTn>
                              </p:par>
                            </p:childTnLst>
                          </p:cTn>
                        </p:par>
                        <p:par>
                          <p:cTn id="48" fill="hold">
                            <p:stCondLst>
                              <p:cond delay="4350"/>
                            </p:stCondLst>
                            <p:childTnLst>
                              <p:par>
                                <p:cTn id="49" presetID="22" presetClass="entr" presetSubtype="2"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right)">
                                      <p:cBhvr>
                                        <p:cTn id="51" dur="500"/>
                                        <p:tgtEl>
                                          <p:spTgt spid="21"/>
                                        </p:tgtEl>
                                      </p:cBhvr>
                                    </p:animEffect>
                                  </p:childTnLst>
                                </p:cTn>
                              </p:par>
                            </p:childTnLst>
                          </p:cTn>
                        </p:par>
                        <p:par>
                          <p:cTn id="52" fill="hold">
                            <p:stCondLst>
                              <p:cond delay="4850"/>
                            </p:stCondLst>
                            <p:childTnLst>
                              <p:par>
                                <p:cTn id="53" presetID="10" presetClass="entr" presetSubtype="0" fill="hold" grpId="0" nodeType="afterEffect">
                                  <p:stCondLst>
                                    <p:cond delay="0"/>
                                  </p:stCondLst>
                                  <p:childTnLst>
                                    <p:set>
                                      <p:cBhvr>
                                        <p:cTn id="54" dur="1" fill="hold">
                                          <p:stCondLst>
                                            <p:cond delay="0"/>
                                          </p:stCondLst>
                                        </p:cTn>
                                        <p:tgtEl>
                                          <p:spTgt spid="35">
                                            <p:txEl>
                                              <p:pRg st="0" end="0"/>
                                            </p:txEl>
                                          </p:spTgt>
                                        </p:tgtEl>
                                        <p:attrNameLst>
                                          <p:attrName>style.visibility</p:attrName>
                                        </p:attrNameLst>
                                      </p:cBhvr>
                                      <p:to>
                                        <p:strVal val="visible"/>
                                      </p:to>
                                    </p:set>
                                    <p:animEffect transition="in" filter="fade">
                                      <p:cBhvr>
                                        <p:cTn id="55" dur="500"/>
                                        <p:tgtEl>
                                          <p:spTgt spid="35">
                                            <p:txEl>
                                              <p:pRg st="0" end="0"/>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par>
                          <p:cTn id="59" fill="hold">
                            <p:stCondLst>
                              <p:cond delay="5350"/>
                            </p:stCondLst>
                            <p:childTnLst>
                              <p:par>
                                <p:cTn id="60" presetID="10" presetClass="entr" presetSubtype="0" fill="hold" grpId="0" nodeType="afterEffect">
                                  <p:stCondLst>
                                    <p:cond delay="0"/>
                                  </p:stCondLst>
                                  <p:childTnLst>
                                    <p:set>
                                      <p:cBhvr>
                                        <p:cTn id="61" dur="1" fill="hold">
                                          <p:stCondLst>
                                            <p:cond delay="0"/>
                                          </p:stCondLst>
                                        </p:cTn>
                                        <p:tgtEl>
                                          <p:spTgt spid="41">
                                            <p:txEl>
                                              <p:pRg st="0" end="0"/>
                                            </p:txEl>
                                          </p:spTgt>
                                        </p:tgtEl>
                                        <p:attrNameLst>
                                          <p:attrName>style.visibility</p:attrName>
                                        </p:attrNameLst>
                                      </p:cBhvr>
                                      <p:to>
                                        <p:strVal val="visible"/>
                                      </p:to>
                                    </p:set>
                                    <p:animEffect transition="in" filter="fade">
                                      <p:cBhvr>
                                        <p:cTn id="62" dur="500"/>
                                        <p:tgtEl>
                                          <p:spTgt spid="41">
                                            <p:txEl>
                                              <p:pRg st="0" end="0"/>
                                            </p:txEl>
                                          </p:spTgt>
                                        </p:tgtEl>
                                      </p:cBhvr>
                                    </p:animEffect>
                                  </p:childTnLst>
                                </p:cTn>
                              </p:par>
                            </p:childTnLst>
                          </p:cTn>
                        </p:par>
                        <p:par>
                          <p:cTn id="63" fill="hold">
                            <p:stCondLst>
                              <p:cond delay="5850"/>
                            </p:stCondLst>
                            <p:childTnLst>
                              <p:par>
                                <p:cTn id="64" presetID="22"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left)">
                                      <p:cBhvr>
                                        <p:cTn id="66" dur="500"/>
                                        <p:tgtEl>
                                          <p:spTgt spid="12"/>
                                        </p:tgtEl>
                                      </p:cBhvr>
                                    </p:animEffect>
                                  </p:childTnLst>
                                </p:cTn>
                              </p:par>
                            </p:childTnLst>
                          </p:cTn>
                        </p:par>
                        <p:par>
                          <p:cTn id="67" fill="hold">
                            <p:stCondLst>
                              <p:cond delay="6350"/>
                            </p:stCondLst>
                            <p:childTnLst>
                              <p:par>
                                <p:cTn id="68" presetID="10" presetClass="entr" presetSubtype="0" fill="hold" grpId="0" nodeType="afterEffect">
                                  <p:stCondLst>
                                    <p:cond delay="0"/>
                                  </p:stCondLst>
                                  <p:childTnLst>
                                    <p:set>
                                      <p:cBhvr>
                                        <p:cTn id="69" dur="1" fill="hold">
                                          <p:stCondLst>
                                            <p:cond delay="0"/>
                                          </p:stCondLst>
                                        </p:cTn>
                                        <p:tgtEl>
                                          <p:spTgt spid="36">
                                            <p:txEl>
                                              <p:pRg st="0" end="0"/>
                                            </p:txEl>
                                          </p:spTgt>
                                        </p:tgtEl>
                                        <p:attrNameLst>
                                          <p:attrName>style.visibility</p:attrName>
                                        </p:attrNameLst>
                                      </p:cBhvr>
                                      <p:to>
                                        <p:strVal val="visible"/>
                                      </p:to>
                                    </p:set>
                                    <p:animEffect transition="in" filter="fade">
                                      <p:cBhvr>
                                        <p:cTn id="70" dur="500"/>
                                        <p:tgtEl>
                                          <p:spTgt spid="36">
                                            <p:txEl>
                                              <p:pRg st="0" end="0"/>
                                            </p:tx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childTnLst>
                                </p:cTn>
                              </p:par>
                            </p:childTnLst>
                          </p:cTn>
                        </p:par>
                        <p:par>
                          <p:cTn id="74" fill="hold">
                            <p:stCondLst>
                              <p:cond delay="6850"/>
                            </p:stCondLst>
                            <p:childTnLst>
                              <p:par>
                                <p:cTn id="75" presetID="10" presetClass="entr" presetSubtype="0" fill="hold" grpId="0" nodeType="afterEffect">
                                  <p:stCondLst>
                                    <p:cond delay="0"/>
                                  </p:stCondLst>
                                  <p:childTnLst>
                                    <p:set>
                                      <p:cBhvr>
                                        <p:cTn id="76" dur="1" fill="hold">
                                          <p:stCondLst>
                                            <p:cond delay="0"/>
                                          </p:stCondLst>
                                        </p:cTn>
                                        <p:tgtEl>
                                          <p:spTgt spid="42">
                                            <p:txEl>
                                              <p:pRg st="0" end="0"/>
                                            </p:txEl>
                                          </p:spTgt>
                                        </p:tgtEl>
                                        <p:attrNameLst>
                                          <p:attrName>style.visibility</p:attrName>
                                        </p:attrNameLst>
                                      </p:cBhvr>
                                      <p:to>
                                        <p:strVal val="visible"/>
                                      </p:to>
                                    </p:set>
                                    <p:animEffect transition="in" filter="fade">
                                      <p:cBhvr>
                                        <p:cTn id="77" dur="500"/>
                                        <p:tgtEl>
                                          <p:spTgt spid="42">
                                            <p:txEl>
                                              <p:pRg st="0" end="0"/>
                                            </p:txEl>
                                          </p:spTgt>
                                        </p:tgtEl>
                                      </p:cBhvr>
                                    </p:animEffect>
                                  </p:childTnLst>
                                </p:cTn>
                              </p:par>
                            </p:childTnLst>
                          </p:cTn>
                        </p:par>
                        <p:par>
                          <p:cTn id="78" fill="hold">
                            <p:stCondLst>
                              <p:cond delay="7350"/>
                            </p:stCondLst>
                            <p:childTnLst>
                              <p:par>
                                <p:cTn id="79" presetID="22" presetClass="entr" presetSubtype="8" fill="hold" nodeType="after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wipe(left)">
                                      <p:cBhvr>
                                        <p:cTn id="81" dur="500"/>
                                        <p:tgtEl>
                                          <p:spTgt spid="6"/>
                                        </p:tgtEl>
                                      </p:cBhvr>
                                    </p:animEffect>
                                  </p:childTnLst>
                                </p:cTn>
                              </p:par>
                            </p:childTnLst>
                          </p:cTn>
                        </p:par>
                        <p:par>
                          <p:cTn id="82" fill="hold">
                            <p:stCondLst>
                              <p:cond delay="7850"/>
                            </p:stCondLst>
                            <p:childTnLst>
                              <p:par>
                                <p:cTn id="83" presetID="10" presetClass="entr" presetSubtype="0" fill="hold" grpId="0" nodeType="afterEffect">
                                  <p:stCondLst>
                                    <p:cond delay="0"/>
                                  </p:stCondLst>
                                  <p:childTnLst>
                                    <p:set>
                                      <p:cBhvr>
                                        <p:cTn id="84" dur="1" fill="hold">
                                          <p:stCondLst>
                                            <p:cond delay="0"/>
                                          </p:stCondLst>
                                        </p:cTn>
                                        <p:tgtEl>
                                          <p:spTgt spid="37">
                                            <p:txEl>
                                              <p:pRg st="0" end="0"/>
                                            </p:txEl>
                                          </p:spTgt>
                                        </p:tgtEl>
                                        <p:attrNameLst>
                                          <p:attrName>style.visibility</p:attrName>
                                        </p:attrNameLst>
                                      </p:cBhvr>
                                      <p:to>
                                        <p:strVal val="visible"/>
                                      </p:to>
                                    </p:set>
                                    <p:animEffect transition="in" filter="fade">
                                      <p:cBhvr>
                                        <p:cTn id="85" dur="500"/>
                                        <p:tgtEl>
                                          <p:spTgt spid="37">
                                            <p:txEl>
                                              <p:pRg st="0" end="0"/>
                                            </p:tx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childTnLst>
                                </p:cTn>
                              </p:par>
                            </p:childTnLst>
                          </p:cTn>
                        </p:par>
                        <p:par>
                          <p:cTn id="89" fill="hold">
                            <p:stCondLst>
                              <p:cond delay="8350"/>
                            </p:stCondLst>
                            <p:childTnLst>
                              <p:par>
                                <p:cTn id="90" presetID="10" presetClass="entr" presetSubtype="0" fill="hold" grpId="0" nodeType="afterEffect">
                                  <p:stCondLst>
                                    <p:cond delay="0"/>
                                  </p:stCondLst>
                                  <p:childTnLst>
                                    <p:set>
                                      <p:cBhvr>
                                        <p:cTn id="91" dur="1" fill="hold">
                                          <p:stCondLst>
                                            <p:cond delay="0"/>
                                          </p:stCondLst>
                                        </p:cTn>
                                        <p:tgtEl>
                                          <p:spTgt spid="43">
                                            <p:txEl>
                                              <p:pRg st="0" end="0"/>
                                            </p:txEl>
                                          </p:spTgt>
                                        </p:tgtEl>
                                        <p:attrNameLst>
                                          <p:attrName>style.visibility</p:attrName>
                                        </p:attrNameLst>
                                      </p:cBhvr>
                                      <p:to>
                                        <p:strVal val="visible"/>
                                      </p:to>
                                    </p:set>
                                    <p:animEffect transition="in" filter="fade">
                                      <p:cBhvr>
                                        <p:cTn id="92" dur="500"/>
                                        <p:tgtEl>
                                          <p:spTgt spid="43">
                                            <p:txEl>
                                              <p:pRg st="0" end="0"/>
                                            </p:txEl>
                                          </p:spTgt>
                                        </p:tgtEl>
                                      </p:cBhvr>
                                    </p:animEffect>
                                  </p:childTnLst>
                                </p:cTn>
                              </p:par>
                            </p:childTnLst>
                          </p:cTn>
                        </p:par>
                        <p:par>
                          <p:cTn id="93" fill="hold">
                            <p:stCondLst>
                              <p:cond delay="8850"/>
                            </p:stCondLst>
                            <p:childTnLst>
                              <p:par>
                                <p:cTn id="94" presetID="22" presetClass="entr" presetSubtype="8" fill="hold" nodeType="after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left)">
                                      <p:cBhvr>
                                        <p:cTn id="96" dur="500"/>
                                        <p:tgtEl>
                                          <p:spTgt spid="18"/>
                                        </p:tgtEl>
                                      </p:cBhvr>
                                    </p:animEffect>
                                  </p:childTnLst>
                                </p:cTn>
                              </p:par>
                            </p:childTnLst>
                          </p:cTn>
                        </p:par>
                        <p:par>
                          <p:cTn id="97" fill="hold">
                            <p:stCondLst>
                              <p:cond delay="9350"/>
                            </p:stCondLst>
                            <p:childTnLst>
                              <p:par>
                                <p:cTn id="98" presetID="10" presetClass="entr" presetSubtype="0" fill="hold" grpId="0" nodeType="afterEffect">
                                  <p:stCondLst>
                                    <p:cond delay="0"/>
                                  </p:stCondLst>
                                  <p:childTnLst>
                                    <p:set>
                                      <p:cBhvr>
                                        <p:cTn id="99" dur="1" fill="hold">
                                          <p:stCondLst>
                                            <p:cond delay="0"/>
                                          </p:stCondLst>
                                        </p:cTn>
                                        <p:tgtEl>
                                          <p:spTgt spid="38">
                                            <p:txEl>
                                              <p:pRg st="0" end="0"/>
                                            </p:txEl>
                                          </p:spTgt>
                                        </p:tgtEl>
                                        <p:attrNameLst>
                                          <p:attrName>style.visibility</p:attrName>
                                        </p:attrNameLst>
                                      </p:cBhvr>
                                      <p:to>
                                        <p:strVal val="visible"/>
                                      </p:to>
                                    </p:set>
                                    <p:animEffect transition="in" filter="fade">
                                      <p:cBhvr>
                                        <p:cTn id="100" dur="500"/>
                                        <p:tgtEl>
                                          <p:spTgt spid="38">
                                            <p:txEl>
                                              <p:pRg st="0" end="0"/>
                                            </p:txEl>
                                          </p:spTgt>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500"/>
                                        <p:tgtEl>
                                          <p:spTgt spid="29"/>
                                        </p:tgtEl>
                                      </p:cBhvr>
                                    </p:animEffect>
                                  </p:childTnLst>
                                </p:cTn>
                              </p:par>
                            </p:childTnLst>
                          </p:cTn>
                        </p:par>
                        <p:par>
                          <p:cTn id="104" fill="hold">
                            <p:stCondLst>
                              <p:cond delay="9850"/>
                            </p:stCondLst>
                            <p:childTnLst>
                              <p:par>
                                <p:cTn id="105" presetID="10" presetClass="entr" presetSubtype="0" fill="hold" grpId="0" nodeType="afterEffect">
                                  <p:stCondLst>
                                    <p:cond delay="0"/>
                                  </p:stCondLst>
                                  <p:childTnLst>
                                    <p:set>
                                      <p:cBhvr>
                                        <p:cTn id="106" dur="1" fill="hold">
                                          <p:stCondLst>
                                            <p:cond delay="0"/>
                                          </p:stCondLst>
                                        </p:cTn>
                                        <p:tgtEl>
                                          <p:spTgt spid="44">
                                            <p:txEl>
                                              <p:pRg st="0" end="0"/>
                                            </p:txEl>
                                          </p:spTgt>
                                        </p:tgtEl>
                                        <p:attrNameLst>
                                          <p:attrName>style.visibility</p:attrName>
                                        </p:attrNameLst>
                                      </p:cBhvr>
                                      <p:to>
                                        <p:strVal val="visible"/>
                                      </p:to>
                                    </p:set>
                                    <p:animEffect transition="in" filter="fade">
                                      <p:cBhvr>
                                        <p:cTn id="107" dur="500"/>
                                        <p:tgtEl>
                                          <p:spTgt spid="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1" grpId="1"/>
      <p:bldP spid="32" grpId="0" build="p">
        <p:tmplLst>
          <p:tmpl lvl="1">
            <p:tnLst>
              <p:par>
                <p:cTn presetID="10" presetClass="entr" presetSubtype="0"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500"/>
                        <p:tgtEl>
                          <p:spTgt spid="32"/>
                        </p:tgtEl>
                      </p:cBhvr>
                    </p:animEffect>
                  </p:childTnLst>
                </p:cTn>
              </p:par>
            </p:tnLst>
          </p:tmpl>
        </p:tmplLst>
      </p:bldP>
      <p:bldP spid="34" grpId="0" build="p">
        <p:tmplLst>
          <p:tmpl lvl="1">
            <p:tnLst>
              <p:par>
                <p:cTn presetID="10" presetClass="entr" presetSubtype="0"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fade">
                      <p:cBhvr>
                        <p:cTn dur="500"/>
                        <p:tgtEl>
                          <p:spTgt spid="34"/>
                        </p:tgtEl>
                      </p:cBhvr>
                    </p:animEffect>
                  </p:childTnLst>
                </p:cTn>
              </p:par>
            </p:tnLst>
          </p:tmpl>
        </p:tmplLst>
      </p:bldP>
      <p:bldP spid="35" grpId="0" build="p">
        <p:tmplLst>
          <p:tmpl lvl="1">
            <p:tnLst>
              <p:par>
                <p:cTn presetID="10" presetClass="entr" presetSubtype="0"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build="p">
        <p:tmplLst>
          <p:tmpl lvl="1">
            <p:tnLst>
              <p:par>
                <p:cTn presetID="10" presetClass="entr" presetSubtype="0"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build="p">
        <p:tmplLst>
          <p:tmpl lvl="1">
            <p:tnLst>
              <p:par>
                <p:cTn presetID="10" presetClass="entr" presetSubtype="0"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build="p">
        <p:tmplLst>
          <p:tmpl lvl="1">
            <p:tnLst>
              <p:par>
                <p:cTn presetID="10" presetClass="entr" presetSubtype="0"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build="p">
        <p:tmplLst>
          <p:tmpl lvl="1">
            <p:tnLst>
              <p:par>
                <p:cTn presetID="10" presetClass="entr" presetSubtype="0" fill="hold" nodeType="after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44" grpId="0" build="p">
        <p:tmplLst>
          <p:tmpl lvl="1">
            <p:tnLst>
              <p:par>
                <p:cTn presetID="10" presetClass="entr" presetSubtype="0" fill="hold" nodeType="afterEffect">
                  <p:stCondLst>
                    <p:cond delay="0"/>
                  </p:stCondLst>
                  <p:childTnLst>
                    <p:set>
                      <p:cBhvr>
                        <p:cTn dur="1" fill="hold">
                          <p:stCondLst>
                            <p:cond delay="0"/>
                          </p:stCondLst>
                        </p:cTn>
                        <p:tgtEl>
                          <p:spTgt spid="44"/>
                        </p:tgtEl>
                        <p:attrNameLst>
                          <p:attrName>style.visibility</p:attrName>
                        </p:attrNameLst>
                      </p:cBhvr>
                      <p:to>
                        <p:strVal val="visible"/>
                      </p:to>
                    </p:set>
                    <p:animEffect transition="in" filter="fade">
                      <p:cBhvr>
                        <p:cTn dur="500"/>
                        <p:tgtEl>
                          <p:spTgt spid="44"/>
                        </p:tgtEl>
                      </p:cBhvr>
                    </p:animEffect>
                  </p:childTnLst>
                </p:cTn>
              </p:par>
            </p:tnLst>
          </p:tmpl>
        </p:tmplLst>
      </p:b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userDrawn="1"/>
        </p:nvSpPr>
        <p:spPr bwMode="auto">
          <a:xfrm>
            <a:off x="7276948" y="2441024"/>
            <a:ext cx="374764" cy="779979"/>
          </a:xfrm>
          <a:custGeom>
            <a:avLst/>
            <a:gdLst>
              <a:gd name="T0" fmla="*/ 280 w 280"/>
              <a:gd name="T1" fmla="*/ 278 h 862"/>
              <a:gd name="T2" fmla="*/ 280 w 280"/>
              <a:gd name="T3" fmla="*/ 862 h 862"/>
              <a:gd name="T4" fmla="*/ 0 w 280"/>
              <a:gd name="T5" fmla="*/ 582 h 862"/>
              <a:gd name="T6" fmla="*/ 0 w 280"/>
              <a:gd name="T7" fmla="*/ 0 h 862"/>
              <a:gd name="T8" fmla="*/ 3 w 280"/>
              <a:gd name="T9" fmla="*/ 0 h 862"/>
              <a:gd name="T10" fmla="*/ 280 w 280"/>
              <a:gd name="T11" fmla="*/ 278 h 862"/>
            </a:gdLst>
            <a:ahLst/>
            <a:cxnLst>
              <a:cxn ang="0">
                <a:pos x="T0" y="T1"/>
              </a:cxn>
              <a:cxn ang="0">
                <a:pos x="T2" y="T3"/>
              </a:cxn>
              <a:cxn ang="0">
                <a:pos x="T4" y="T5"/>
              </a:cxn>
              <a:cxn ang="0">
                <a:pos x="T6" y="T7"/>
              </a:cxn>
              <a:cxn ang="0">
                <a:pos x="T8" y="T9"/>
              </a:cxn>
              <a:cxn ang="0">
                <a:pos x="T10" y="T11"/>
              </a:cxn>
            </a:cxnLst>
            <a:rect l="0" t="0" r="r" b="b"/>
            <a:pathLst>
              <a:path w="280" h="862">
                <a:moveTo>
                  <a:pt x="280" y="278"/>
                </a:moveTo>
                <a:lnTo>
                  <a:pt x="280" y="862"/>
                </a:lnTo>
                <a:lnTo>
                  <a:pt x="0" y="582"/>
                </a:lnTo>
                <a:lnTo>
                  <a:pt x="0" y="0"/>
                </a:lnTo>
                <a:lnTo>
                  <a:pt x="3" y="0"/>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6" name="Freeform 8"/>
          <p:cNvSpPr>
            <a:spLocks/>
          </p:cNvSpPr>
          <p:nvPr userDrawn="1"/>
        </p:nvSpPr>
        <p:spPr bwMode="auto">
          <a:xfrm>
            <a:off x="6128563"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9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9"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8" name="Freeform 10"/>
          <p:cNvSpPr>
            <a:spLocks/>
          </p:cNvSpPr>
          <p:nvPr userDrawn="1"/>
        </p:nvSpPr>
        <p:spPr bwMode="auto">
          <a:xfrm>
            <a:off x="4981516"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8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8"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0" name="Freeform 12"/>
          <p:cNvSpPr>
            <a:spLocks/>
          </p:cNvSpPr>
          <p:nvPr userDrawn="1"/>
        </p:nvSpPr>
        <p:spPr bwMode="auto">
          <a:xfrm>
            <a:off x="3834469"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2" name="Freeform 14"/>
          <p:cNvSpPr>
            <a:spLocks/>
          </p:cNvSpPr>
          <p:nvPr userDrawn="1"/>
        </p:nvSpPr>
        <p:spPr bwMode="auto">
          <a:xfrm>
            <a:off x="2687422"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4" name="Freeform 16"/>
          <p:cNvSpPr>
            <a:spLocks/>
          </p:cNvSpPr>
          <p:nvPr userDrawn="1"/>
        </p:nvSpPr>
        <p:spPr bwMode="auto">
          <a:xfrm>
            <a:off x="1540375"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5" name="Freeform 17"/>
          <p:cNvSpPr>
            <a:spLocks/>
          </p:cNvSpPr>
          <p:nvPr userDrawn="1"/>
        </p:nvSpPr>
        <p:spPr bwMode="auto">
          <a:xfrm>
            <a:off x="7651713" y="2572227"/>
            <a:ext cx="825820" cy="768216"/>
          </a:xfrm>
          <a:custGeom>
            <a:avLst/>
            <a:gdLst>
              <a:gd name="T0" fmla="*/ 210 w 617"/>
              <a:gd name="T1" fmla="*/ 849 h 849"/>
              <a:gd name="T2" fmla="*/ 210 w 617"/>
              <a:gd name="T3" fmla="*/ 717 h 849"/>
              <a:gd name="T4" fmla="*/ 0 w 617"/>
              <a:gd name="T5" fmla="*/ 717 h 849"/>
              <a:gd name="T6" fmla="*/ 0 w 617"/>
              <a:gd name="T7" fmla="*/ 133 h 849"/>
              <a:gd name="T8" fmla="*/ 210 w 617"/>
              <a:gd name="T9" fmla="*/ 133 h 849"/>
              <a:gd name="T10" fmla="*/ 210 w 617"/>
              <a:gd name="T11" fmla="*/ 0 h 849"/>
              <a:gd name="T12" fmla="*/ 617 w 617"/>
              <a:gd name="T13" fmla="*/ 424 h 849"/>
              <a:gd name="T14" fmla="*/ 210 w 617"/>
              <a:gd name="T15" fmla="*/ 849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7" h="849">
                <a:moveTo>
                  <a:pt x="210" y="849"/>
                </a:moveTo>
                <a:lnTo>
                  <a:pt x="210" y="717"/>
                </a:lnTo>
                <a:lnTo>
                  <a:pt x="0" y="717"/>
                </a:lnTo>
                <a:lnTo>
                  <a:pt x="0" y="133"/>
                </a:lnTo>
                <a:lnTo>
                  <a:pt x="210" y="133"/>
                </a:lnTo>
                <a:lnTo>
                  <a:pt x="210" y="0"/>
                </a:lnTo>
                <a:lnTo>
                  <a:pt x="617" y="424"/>
                </a:lnTo>
                <a:lnTo>
                  <a:pt x="210" y="84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grpSp>
        <p:nvGrpSpPr>
          <p:cNvPr id="36" name="组合 35"/>
          <p:cNvGrpSpPr/>
          <p:nvPr/>
        </p:nvGrpSpPr>
        <p:grpSpPr>
          <a:xfrm>
            <a:off x="683568" y="2441024"/>
            <a:ext cx="959665" cy="1012525"/>
            <a:chOff x="882491" y="2261909"/>
            <a:chExt cx="959665" cy="1012525"/>
          </a:xfrm>
        </p:grpSpPr>
        <p:sp>
          <p:nvSpPr>
            <p:cNvPr id="13" name="Freeform 15"/>
            <p:cNvSpPr>
              <a:spLocks/>
            </p:cNvSpPr>
            <p:nvPr userDrawn="1"/>
          </p:nvSpPr>
          <p:spPr bwMode="auto">
            <a:xfrm>
              <a:off x="967016" y="2261909"/>
              <a:ext cx="772282" cy="1012525"/>
            </a:xfrm>
            <a:custGeom>
              <a:avLst/>
              <a:gdLst>
                <a:gd name="T0" fmla="*/ 577 w 577"/>
                <a:gd name="T1" fmla="*/ 0 h 1119"/>
                <a:gd name="T2" fmla="*/ 577 w 577"/>
                <a:gd name="T3" fmla="*/ 1119 h 1119"/>
                <a:gd name="T4" fmla="*/ 288 w 577"/>
                <a:gd name="T5" fmla="*/ 840 h 1119"/>
                <a:gd name="T6" fmla="*/ 0 w 577"/>
                <a:gd name="T7" fmla="*/ 1118 h 1119"/>
                <a:gd name="T8" fmla="*/ 0 w 577"/>
                <a:gd name="T9" fmla="*/ 0 h 1119"/>
                <a:gd name="T10" fmla="*/ 577 w 577"/>
                <a:gd name="T11" fmla="*/ 0 h 1119"/>
              </a:gdLst>
              <a:ahLst/>
              <a:cxnLst>
                <a:cxn ang="0">
                  <a:pos x="T0" y="T1"/>
                </a:cxn>
                <a:cxn ang="0">
                  <a:pos x="T2" y="T3"/>
                </a:cxn>
                <a:cxn ang="0">
                  <a:pos x="T4" y="T5"/>
                </a:cxn>
                <a:cxn ang="0">
                  <a:pos x="T6" y="T7"/>
                </a:cxn>
                <a:cxn ang="0">
                  <a:pos x="T8" y="T9"/>
                </a:cxn>
                <a:cxn ang="0">
                  <a:pos x="T10" y="T11"/>
                </a:cxn>
              </a:cxnLst>
              <a:rect l="0" t="0" r="r" b="b"/>
              <a:pathLst>
                <a:path w="577" h="1119">
                  <a:moveTo>
                    <a:pt x="577" y="0"/>
                  </a:moveTo>
                  <a:lnTo>
                    <a:pt x="577" y="1119"/>
                  </a:lnTo>
                  <a:lnTo>
                    <a:pt x="288" y="840"/>
                  </a:lnTo>
                  <a:lnTo>
                    <a:pt x="0" y="1118"/>
                  </a:lnTo>
                  <a:lnTo>
                    <a:pt x="0" y="0"/>
                  </a:lnTo>
                  <a:lnTo>
                    <a:pt x="5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6" name="Text Placeholder 59"/>
            <p:cNvSpPr txBox="1">
              <a:spLocks/>
            </p:cNvSpPr>
            <p:nvPr/>
          </p:nvSpPr>
          <p:spPr>
            <a:xfrm>
              <a:off x="882491"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latin typeface="微软雅黑" panose="020B0503020204020204" pitchFamily="34" charset="-122"/>
                  <a:ea typeface="微软雅黑" panose="020B0503020204020204" pitchFamily="34" charset="-122"/>
                </a:rPr>
                <a:t>2015</a:t>
              </a:r>
            </a:p>
          </p:txBody>
        </p:sp>
      </p:grpSp>
      <p:grpSp>
        <p:nvGrpSpPr>
          <p:cNvPr id="37" name="组合 36"/>
          <p:cNvGrpSpPr/>
          <p:nvPr/>
        </p:nvGrpSpPr>
        <p:grpSpPr>
          <a:xfrm>
            <a:off x="1830615" y="2441024"/>
            <a:ext cx="959665" cy="1016144"/>
            <a:chOff x="2029538" y="2261909"/>
            <a:chExt cx="959665" cy="1016144"/>
          </a:xfrm>
        </p:grpSpPr>
        <p:sp>
          <p:nvSpPr>
            <p:cNvPr id="11" name="Rectangle 13"/>
            <p:cNvSpPr>
              <a:spLocks noChangeArrowheads="1"/>
            </p:cNvSpPr>
            <p:nvPr userDrawn="1"/>
          </p:nvSpPr>
          <p:spPr bwMode="auto">
            <a:xfrm>
              <a:off x="2114063"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7" name="Text Placeholder 59"/>
            <p:cNvSpPr txBox="1">
              <a:spLocks/>
            </p:cNvSpPr>
            <p:nvPr/>
          </p:nvSpPr>
          <p:spPr>
            <a:xfrm>
              <a:off x="2029538"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atin typeface="微软雅黑" panose="020B0503020204020204" pitchFamily="34" charset="-122"/>
                  <a:ea typeface="微软雅黑" panose="020B0503020204020204" pitchFamily="34" charset="-122"/>
                </a:rPr>
                <a:t>2016</a:t>
              </a:r>
              <a:endParaRPr lang="en-US" dirty="0">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2977662" y="2441024"/>
            <a:ext cx="959665" cy="1016144"/>
            <a:chOff x="3176585" y="2261909"/>
            <a:chExt cx="959665" cy="1016144"/>
          </a:xfrm>
        </p:grpSpPr>
        <p:sp>
          <p:nvSpPr>
            <p:cNvPr id="9" name="Rectangle 11"/>
            <p:cNvSpPr>
              <a:spLocks noChangeArrowheads="1"/>
            </p:cNvSpPr>
            <p:nvPr userDrawn="1"/>
          </p:nvSpPr>
          <p:spPr bwMode="auto">
            <a:xfrm>
              <a:off x="3261110"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8" name="Text Placeholder 59"/>
            <p:cNvSpPr txBox="1">
              <a:spLocks/>
            </p:cNvSpPr>
            <p:nvPr/>
          </p:nvSpPr>
          <p:spPr>
            <a:xfrm>
              <a:off x="3176585"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latin typeface="微软雅黑" panose="020B0503020204020204" pitchFamily="34" charset="-122"/>
                  <a:ea typeface="微软雅黑" panose="020B0503020204020204" pitchFamily="34" charset="-122"/>
                </a:rPr>
                <a:t>2017</a:t>
              </a:r>
            </a:p>
          </p:txBody>
        </p:sp>
      </p:grpSp>
      <p:grpSp>
        <p:nvGrpSpPr>
          <p:cNvPr id="39" name="组合 38"/>
          <p:cNvGrpSpPr/>
          <p:nvPr/>
        </p:nvGrpSpPr>
        <p:grpSpPr>
          <a:xfrm>
            <a:off x="4124709" y="2441024"/>
            <a:ext cx="959665" cy="1016144"/>
            <a:chOff x="4323632" y="2261909"/>
            <a:chExt cx="959665" cy="1016144"/>
          </a:xfrm>
        </p:grpSpPr>
        <p:sp>
          <p:nvSpPr>
            <p:cNvPr id="7" name="Rectangle 9"/>
            <p:cNvSpPr>
              <a:spLocks noChangeArrowheads="1"/>
            </p:cNvSpPr>
            <p:nvPr userDrawn="1"/>
          </p:nvSpPr>
          <p:spPr bwMode="auto">
            <a:xfrm>
              <a:off x="4408157"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9" name="Text Placeholder 59"/>
            <p:cNvSpPr txBox="1">
              <a:spLocks/>
            </p:cNvSpPr>
            <p:nvPr/>
          </p:nvSpPr>
          <p:spPr>
            <a:xfrm>
              <a:off x="4323632"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accent5"/>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solidFill>
                    <a:schemeClr val="bg1"/>
                  </a:solidFill>
                  <a:latin typeface="微软雅黑" panose="020B0503020204020204" pitchFamily="34" charset="-122"/>
                  <a:ea typeface="微软雅黑" panose="020B0503020204020204" pitchFamily="34" charset="-122"/>
                </a:rPr>
                <a:t>2018</a:t>
              </a:r>
            </a:p>
          </p:txBody>
        </p:sp>
      </p:grpSp>
      <p:grpSp>
        <p:nvGrpSpPr>
          <p:cNvPr id="40" name="组合 39"/>
          <p:cNvGrpSpPr/>
          <p:nvPr/>
        </p:nvGrpSpPr>
        <p:grpSpPr>
          <a:xfrm>
            <a:off x="5269234" y="2441024"/>
            <a:ext cx="959665" cy="1016144"/>
            <a:chOff x="5468157" y="2261909"/>
            <a:chExt cx="959665" cy="1016144"/>
          </a:xfrm>
        </p:grpSpPr>
        <p:sp>
          <p:nvSpPr>
            <p:cNvPr id="5" name="Rectangle 7"/>
            <p:cNvSpPr>
              <a:spLocks noChangeArrowheads="1"/>
            </p:cNvSpPr>
            <p:nvPr userDrawn="1"/>
          </p:nvSpPr>
          <p:spPr bwMode="auto">
            <a:xfrm>
              <a:off x="5556542" y="2261909"/>
              <a:ext cx="770944"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20" name="Text Placeholder 59"/>
            <p:cNvSpPr txBox="1">
              <a:spLocks/>
            </p:cNvSpPr>
            <p:nvPr/>
          </p:nvSpPr>
          <p:spPr>
            <a:xfrm>
              <a:off x="5468157"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atin typeface="微软雅黑" panose="020B0503020204020204" pitchFamily="34" charset="-122"/>
                  <a:ea typeface="微软雅黑" panose="020B0503020204020204" pitchFamily="34" charset="-122"/>
                </a:rPr>
                <a:t>2019</a:t>
              </a:r>
              <a:endParaRPr lang="en-US" dirty="0">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6420141" y="2441024"/>
            <a:ext cx="959665" cy="1016144"/>
            <a:chOff x="6619064" y="2261909"/>
            <a:chExt cx="959665" cy="1016144"/>
          </a:xfrm>
        </p:grpSpPr>
        <p:sp>
          <p:nvSpPr>
            <p:cNvPr id="4" name="Rectangle 6"/>
            <p:cNvSpPr>
              <a:spLocks noChangeArrowheads="1"/>
            </p:cNvSpPr>
            <p:nvPr userDrawn="1"/>
          </p:nvSpPr>
          <p:spPr bwMode="auto">
            <a:xfrm>
              <a:off x="6703589"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21" name="Text Placeholder 59"/>
            <p:cNvSpPr txBox="1">
              <a:spLocks/>
            </p:cNvSpPr>
            <p:nvPr/>
          </p:nvSpPr>
          <p:spPr>
            <a:xfrm>
              <a:off x="6619064"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atin typeface="微软雅黑" panose="020B0503020204020204" pitchFamily="34" charset="-122"/>
                  <a:ea typeface="微软雅黑" panose="020B0503020204020204" pitchFamily="34" charset="-122"/>
                </a:rPr>
                <a:t>2020</a:t>
              </a:r>
              <a:endParaRPr lang="en-US" dirty="0">
                <a:latin typeface="微软雅黑" panose="020B0503020204020204" pitchFamily="34" charset="-122"/>
                <a:ea typeface="微软雅黑" panose="020B0503020204020204" pitchFamily="34" charset="-122"/>
              </a:endParaRPr>
            </a:p>
          </p:txBody>
        </p:sp>
      </p:grpSp>
      <p:sp>
        <p:nvSpPr>
          <p:cNvPr id="22" name="Text Placeholder 59"/>
          <p:cNvSpPr txBox="1">
            <a:spLocks/>
          </p:cNvSpPr>
          <p:nvPr/>
        </p:nvSpPr>
        <p:spPr>
          <a:xfrm>
            <a:off x="1915139"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3" name="Straight Connector 54"/>
          <p:cNvCxnSpPr/>
          <p:nvPr/>
        </p:nvCxnSpPr>
        <p:spPr>
          <a:xfrm>
            <a:off x="1915140"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 name="Text Placeholder 59"/>
          <p:cNvSpPr txBox="1">
            <a:spLocks/>
          </p:cNvSpPr>
          <p:nvPr/>
        </p:nvSpPr>
        <p:spPr>
          <a:xfrm>
            <a:off x="4208665"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5" name="Straight Connector 56"/>
          <p:cNvCxnSpPr/>
          <p:nvPr/>
        </p:nvCxnSpPr>
        <p:spPr>
          <a:xfrm>
            <a:off x="4208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 Placeholder 59"/>
          <p:cNvSpPr txBox="1">
            <a:spLocks/>
          </p:cNvSpPr>
          <p:nvPr/>
        </p:nvSpPr>
        <p:spPr>
          <a:xfrm>
            <a:off x="6504665"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7" name="Straight Connector 58"/>
          <p:cNvCxnSpPr/>
          <p:nvPr/>
        </p:nvCxnSpPr>
        <p:spPr>
          <a:xfrm>
            <a:off x="6504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Text Placeholder 59"/>
          <p:cNvSpPr txBox="1">
            <a:spLocks/>
          </p:cNvSpPr>
          <p:nvPr/>
        </p:nvSpPr>
        <p:spPr>
          <a:xfrm>
            <a:off x="768092"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sp>
        <p:nvSpPr>
          <p:cNvPr id="29" name="Text Placeholder 59"/>
          <p:cNvSpPr txBox="1">
            <a:spLocks/>
          </p:cNvSpPr>
          <p:nvPr/>
        </p:nvSpPr>
        <p:spPr>
          <a:xfrm>
            <a:off x="3061618"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sp>
        <p:nvSpPr>
          <p:cNvPr id="30" name="Text Placeholder 59"/>
          <p:cNvSpPr txBox="1">
            <a:spLocks/>
          </p:cNvSpPr>
          <p:nvPr/>
        </p:nvSpPr>
        <p:spPr>
          <a:xfrm>
            <a:off x="5357618"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31" name="Straight Connector 62"/>
          <p:cNvCxnSpPr/>
          <p:nvPr/>
        </p:nvCxnSpPr>
        <p:spPr>
          <a:xfrm>
            <a:off x="776001"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63"/>
          <p:cNvCxnSpPr/>
          <p:nvPr/>
        </p:nvCxnSpPr>
        <p:spPr>
          <a:xfrm>
            <a:off x="3069201"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64"/>
          <p:cNvCxnSpPr/>
          <p:nvPr/>
        </p:nvCxnSpPr>
        <p:spPr>
          <a:xfrm>
            <a:off x="5360925"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7159355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22" presetClass="entr" presetSubtype="4"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down)">
                                      <p:cBhvr>
                                        <p:cTn id="15" dur="300"/>
                                        <p:tgtEl>
                                          <p:spTgt spid="36"/>
                                        </p:tgtEl>
                                      </p:cBhvr>
                                    </p:animEffect>
                                  </p:childTnLst>
                                </p:cTn>
                              </p:par>
                            </p:childTnLst>
                          </p:cTn>
                        </p:par>
                        <p:par>
                          <p:cTn id="16" fill="hold">
                            <p:stCondLst>
                              <p:cond delay="1150"/>
                            </p:stCondLst>
                            <p:childTnLst>
                              <p:par>
                                <p:cTn id="17" presetID="22" presetClass="entr" presetSubtype="8"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300"/>
                                        <p:tgtEl>
                                          <p:spTgt spid="14"/>
                                        </p:tgtEl>
                                      </p:cBhvr>
                                    </p:animEffect>
                                  </p:childTnLst>
                                </p:cTn>
                              </p:par>
                            </p:childTnLst>
                          </p:cTn>
                        </p:par>
                        <p:par>
                          <p:cTn id="20" fill="hold">
                            <p:stCondLst>
                              <p:cond delay="145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300"/>
                                        <p:tgtEl>
                                          <p:spTgt spid="37"/>
                                        </p:tgtEl>
                                      </p:cBhvr>
                                    </p:animEffect>
                                  </p:childTnLst>
                                </p:cTn>
                              </p:par>
                            </p:childTnLst>
                          </p:cTn>
                        </p:par>
                        <p:par>
                          <p:cTn id="24" fill="hold">
                            <p:stCondLst>
                              <p:cond delay="175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300"/>
                                        <p:tgtEl>
                                          <p:spTgt spid="12"/>
                                        </p:tgtEl>
                                      </p:cBhvr>
                                    </p:animEffect>
                                  </p:childTnLst>
                                </p:cTn>
                              </p:par>
                            </p:childTnLst>
                          </p:cTn>
                        </p:par>
                        <p:par>
                          <p:cTn id="28" fill="hold">
                            <p:stCondLst>
                              <p:cond delay="2050"/>
                            </p:stCondLst>
                            <p:childTnLst>
                              <p:par>
                                <p:cTn id="29" presetID="2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down)">
                                      <p:cBhvr>
                                        <p:cTn id="31" dur="300"/>
                                        <p:tgtEl>
                                          <p:spTgt spid="38"/>
                                        </p:tgtEl>
                                      </p:cBhvr>
                                    </p:animEffect>
                                  </p:childTnLst>
                                </p:cTn>
                              </p:par>
                            </p:childTnLst>
                          </p:cTn>
                        </p:par>
                        <p:par>
                          <p:cTn id="32" fill="hold">
                            <p:stCondLst>
                              <p:cond delay="2350"/>
                            </p:stCondLst>
                            <p:childTnLst>
                              <p:par>
                                <p:cTn id="33" presetID="22" presetClass="entr" presetSubtype="8"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300"/>
                                        <p:tgtEl>
                                          <p:spTgt spid="10"/>
                                        </p:tgtEl>
                                      </p:cBhvr>
                                    </p:animEffect>
                                  </p:childTnLst>
                                </p:cTn>
                              </p:par>
                            </p:childTnLst>
                          </p:cTn>
                        </p:par>
                        <p:par>
                          <p:cTn id="36" fill="hold">
                            <p:stCondLst>
                              <p:cond delay="2650"/>
                            </p:stCondLst>
                            <p:childTnLst>
                              <p:par>
                                <p:cTn id="37" presetID="2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down)">
                                      <p:cBhvr>
                                        <p:cTn id="39" dur="300"/>
                                        <p:tgtEl>
                                          <p:spTgt spid="39"/>
                                        </p:tgtEl>
                                      </p:cBhvr>
                                    </p:animEffect>
                                  </p:childTnLst>
                                </p:cTn>
                              </p:par>
                            </p:childTnLst>
                          </p:cTn>
                        </p:par>
                        <p:par>
                          <p:cTn id="40" fill="hold">
                            <p:stCondLst>
                              <p:cond delay="295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300"/>
                                        <p:tgtEl>
                                          <p:spTgt spid="8"/>
                                        </p:tgtEl>
                                      </p:cBhvr>
                                    </p:animEffect>
                                  </p:childTnLst>
                                </p:cTn>
                              </p:par>
                            </p:childTnLst>
                          </p:cTn>
                        </p:par>
                        <p:par>
                          <p:cTn id="44" fill="hold">
                            <p:stCondLst>
                              <p:cond delay="3250"/>
                            </p:stCondLst>
                            <p:childTnLst>
                              <p:par>
                                <p:cTn id="45" presetID="22" presetClass="entr" presetSubtype="4"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down)">
                                      <p:cBhvr>
                                        <p:cTn id="47" dur="300"/>
                                        <p:tgtEl>
                                          <p:spTgt spid="40"/>
                                        </p:tgtEl>
                                      </p:cBhvr>
                                    </p:animEffect>
                                  </p:childTnLst>
                                </p:cTn>
                              </p:par>
                            </p:childTnLst>
                          </p:cTn>
                        </p:par>
                        <p:par>
                          <p:cTn id="48" fill="hold">
                            <p:stCondLst>
                              <p:cond delay="3550"/>
                            </p:stCondLst>
                            <p:childTnLst>
                              <p:par>
                                <p:cTn id="49" presetID="22" presetClass="entr" presetSubtype="8"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300"/>
                                        <p:tgtEl>
                                          <p:spTgt spid="6"/>
                                        </p:tgtEl>
                                      </p:cBhvr>
                                    </p:animEffect>
                                  </p:childTnLst>
                                </p:cTn>
                              </p:par>
                            </p:childTnLst>
                          </p:cTn>
                        </p:par>
                        <p:par>
                          <p:cTn id="52" fill="hold">
                            <p:stCondLst>
                              <p:cond delay="3850"/>
                            </p:stCondLst>
                            <p:childTnLst>
                              <p:par>
                                <p:cTn id="53" presetID="22" presetClass="entr" presetSubtype="4" fill="hold"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300"/>
                                        <p:tgtEl>
                                          <p:spTgt spid="41"/>
                                        </p:tgtEl>
                                      </p:cBhvr>
                                    </p:animEffect>
                                  </p:childTnLst>
                                </p:cTn>
                              </p:par>
                            </p:childTnLst>
                          </p:cTn>
                        </p:par>
                        <p:par>
                          <p:cTn id="56" fill="hold">
                            <p:stCondLst>
                              <p:cond delay="4150"/>
                            </p:stCondLst>
                            <p:childTnLst>
                              <p:par>
                                <p:cTn id="57" presetID="22" presetClass="entr" presetSubtype="8"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wipe(left)">
                                      <p:cBhvr>
                                        <p:cTn id="59" dur="300"/>
                                        <p:tgtEl>
                                          <p:spTgt spid="3"/>
                                        </p:tgtEl>
                                      </p:cBhvr>
                                    </p:animEffect>
                                  </p:childTnLst>
                                </p:cTn>
                              </p:par>
                            </p:childTnLst>
                          </p:cTn>
                        </p:par>
                        <p:par>
                          <p:cTn id="60" fill="hold">
                            <p:stCondLst>
                              <p:cond delay="445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300"/>
                                        <p:tgtEl>
                                          <p:spTgt spid="15"/>
                                        </p:tgtEl>
                                      </p:cBhvr>
                                    </p:animEffect>
                                  </p:childTnLst>
                                </p:cTn>
                              </p:par>
                            </p:childTnLst>
                          </p:cTn>
                        </p:par>
                        <p:par>
                          <p:cTn id="64" fill="hold">
                            <p:stCondLst>
                              <p:cond delay="4750"/>
                            </p:stCondLst>
                            <p:childTnLst>
                              <p:par>
                                <p:cTn id="65" presetID="22" presetClass="entr" presetSubtype="4" fill="hold"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wipe(down)">
                                      <p:cBhvr>
                                        <p:cTn id="67" dur="500"/>
                                        <p:tgtEl>
                                          <p:spTgt spid="31"/>
                                        </p:tgtEl>
                                      </p:cBhvr>
                                    </p:animEffect>
                                  </p:childTnLst>
                                </p:cTn>
                              </p:par>
                            </p:childTnLst>
                          </p:cTn>
                        </p:par>
                        <p:par>
                          <p:cTn id="68" fill="hold">
                            <p:stCondLst>
                              <p:cond delay="525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500"/>
                                        <p:tgtEl>
                                          <p:spTgt spid="28"/>
                                        </p:tgtEl>
                                      </p:cBhvr>
                                    </p:animEffect>
                                  </p:childTnLst>
                                </p:cTn>
                              </p:par>
                            </p:childTnLst>
                          </p:cTn>
                        </p:par>
                        <p:par>
                          <p:cTn id="72" fill="hold">
                            <p:stCondLst>
                              <p:cond delay="5750"/>
                            </p:stCondLst>
                            <p:childTnLst>
                              <p:par>
                                <p:cTn id="73" presetID="22" presetClass="entr" presetSubtype="1" fill="hold"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wipe(up)">
                                      <p:cBhvr>
                                        <p:cTn id="75" dur="500"/>
                                        <p:tgtEl>
                                          <p:spTgt spid="23"/>
                                        </p:tgtEl>
                                      </p:cBhvr>
                                    </p:animEffect>
                                  </p:childTnLst>
                                </p:cTn>
                              </p:par>
                            </p:childTnLst>
                          </p:cTn>
                        </p:par>
                        <p:par>
                          <p:cTn id="76" fill="hold">
                            <p:stCondLst>
                              <p:cond delay="6250"/>
                            </p:stCondLst>
                            <p:childTnLst>
                              <p:par>
                                <p:cTn id="77" presetID="22" presetClass="entr" presetSubtype="8"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left)">
                                      <p:cBhvr>
                                        <p:cTn id="79" dur="500"/>
                                        <p:tgtEl>
                                          <p:spTgt spid="22"/>
                                        </p:tgtEl>
                                      </p:cBhvr>
                                    </p:animEffect>
                                  </p:childTnLst>
                                </p:cTn>
                              </p:par>
                            </p:childTnLst>
                          </p:cTn>
                        </p:par>
                        <p:par>
                          <p:cTn id="80" fill="hold">
                            <p:stCondLst>
                              <p:cond delay="6750"/>
                            </p:stCondLst>
                            <p:childTnLst>
                              <p:par>
                                <p:cTn id="81" presetID="22" presetClass="entr" presetSubtype="4" fill="hold"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wipe(down)">
                                      <p:cBhvr>
                                        <p:cTn id="83" dur="500"/>
                                        <p:tgtEl>
                                          <p:spTgt spid="32"/>
                                        </p:tgtEl>
                                      </p:cBhvr>
                                    </p:animEffect>
                                  </p:childTnLst>
                                </p:cTn>
                              </p:par>
                            </p:childTnLst>
                          </p:cTn>
                        </p:par>
                        <p:par>
                          <p:cTn id="84" fill="hold">
                            <p:stCondLst>
                              <p:cond delay="7250"/>
                            </p:stCondLst>
                            <p:childTnLst>
                              <p:par>
                                <p:cTn id="85" presetID="22" presetClass="entr" presetSubtype="8"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wipe(left)">
                                      <p:cBhvr>
                                        <p:cTn id="87" dur="500"/>
                                        <p:tgtEl>
                                          <p:spTgt spid="29"/>
                                        </p:tgtEl>
                                      </p:cBhvr>
                                    </p:animEffect>
                                  </p:childTnLst>
                                </p:cTn>
                              </p:par>
                            </p:childTnLst>
                          </p:cTn>
                        </p:par>
                        <p:par>
                          <p:cTn id="88" fill="hold">
                            <p:stCondLst>
                              <p:cond delay="7750"/>
                            </p:stCondLst>
                            <p:childTnLst>
                              <p:par>
                                <p:cTn id="89" presetID="22" presetClass="entr" presetSubtype="1"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up)">
                                      <p:cBhvr>
                                        <p:cTn id="91" dur="500"/>
                                        <p:tgtEl>
                                          <p:spTgt spid="25"/>
                                        </p:tgtEl>
                                      </p:cBhvr>
                                    </p:animEffect>
                                  </p:childTnLst>
                                </p:cTn>
                              </p:par>
                            </p:childTnLst>
                          </p:cTn>
                        </p:par>
                        <p:par>
                          <p:cTn id="92" fill="hold">
                            <p:stCondLst>
                              <p:cond delay="8250"/>
                            </p:stCondLst>
                            <p:childTnLst>
                              <p:par>
                                <p:cTn id="93" presetID="22" presetClass="entr" presetSubtype="8"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left)">
                                      <p:cBhvr>
                                        <p:cTn id="95" dur="500"/>
                                        <p:tgtEl>
                                          <p:spTgt spid="24"/>
                                        </p:tgtEl>
                                      </p:cBhvr>
                                    </p:animEffect>
                                  </p:childTnLst>
                                </p:cTn>
                              </p:par>
                            </p:childTnLst>
                          </p:cTn>
                        </p:par>
                        <p:par>
                          <p:cTn id="96" fill="hold">
                            <p:stCondLst>
                              <p:cond delay="8750"/>
                            </p:stCondLst>
                            <p:childTnLst>
                              <p:par>
                                <p:cTn id="97" presetID="22" presetClass="entr" presetSubtype="4" fill="hold" nodeType="after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wipe(down)">
                                      <p:cBhvr>
                                        <p:cTn id="99" dur="500"/>
                                        <p:tgtEl>
                                          <p:spTgt spid="33"/>
                                        </p:tgtEl>
                                      </p:cBhvr>
                                    </p:animEffect>
                                  </p:childTnLst>
                                </p:cTn>
                              </p:par>
                            </p:childTnLst>
                          </p:cTn>
                        </p:par>
                        <p:par>
                          <p:cTn id="100" fill="hold">
                            <p:stCondLst>
                              <p:cond delay="9250"/>
                            </p:stCondLst>
                            <p:childTnLst>
                              <p:par>
                                <p:cTn id="101" presetID="22" presetClass="entr" presetSubtype="8" fill="hold" grpId="0" nodeType="afterEffect">
                                  <p:stCondLst>
                                    <p:cond delay="0"/>
                                  </p:stCondLst>
                                  <p:childTnLst>
                                    <p:set>
                                      <p:cBhvr>
                                        <p:cTn id="102" dur="1" fill="hold">
                                          <p:stCondLst>
                                            <p:cond delay="0"/>
                                          </p:stCondLst>
                                        </p:cTn>
                                        <p:tgtEl>
                                          <p:spTgt spid="30"/>
                                        </p:tgtEl>
                                        <p:attrNameLst>
                                          <p:attrName>style.visibility</p:attrName>
                                        </p:attrNameLst>
                                      </p:cBhvr>
                                      <p:to>
                                        <p:strVal val="visible"/>
                                      </p:to>
                                    </p:set>
                                    <p:animEffect transition="in" filter="wipe(left)">
                                      <p:cBhvr>
                                        <p:cTn id="103" dur="500"/>
                                        <p:tgtEl>
                                          <p:spTgt spid="30"/>
                                        </p:tgtEl>
                                      </p:cBhvr>
                                    </p:animEffect>
                                  </p:childTnLst>
                                </p:cTn>
                              </p:par>
                            </p:childTnLst>
                          </p:cTn>
                        </p:par>
                        <p:par>
                          <p:cTn id="104" fill="hold">
                            <p:stCondLst>
                              <p:cond delay="9750"/>
                            </p:stCondLst>
                            <p:childTnLst>
                              <p:par>
                                <p:cTn id="105" presetID="22" presetClass="entr" presetSubtype="1"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par>
                          <p:cTn id="108" fill="hold">
                            <p:stCondLst>
                              <p:cond delay="10250"/>
                            </p:stCondLst>
                            <p:childTnLst>
                              <p:par>
                                <p:cTn id="109" presetID="22" presetClass="entr" presetSubtype="8"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wipe(left)">
                                      <p:cBhvr>
                                        <p:cTn id="11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10" grpId="0" animBg="1"/>
      <p:bldP spid="12" grpId="0" animBg="1"/>
      <p:bldP spid="14" grpId="0" animBg="1"/>
      <p:bldP spid="15" grpId="0" animBg="1"/>
      <p:bldP spid="22" grpId="0"/>
      <p:bldP spid="24" grpId="0"/>
      <p:bldP spid="26" grpId="0"/>
      <p:bldP spid="28" grpId="0"/>
      <p:bldP spid="29" grpId="0"/>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971600" y="221171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 name="TextBox 2"/>
          <p:cNvSpPr txBox="1"/>
          <p:nvPr/>
        </p:nvSpPr>
        <p:spPr>
          <a:xfrm>
            <a:off x="1257155" y="2447923"/>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4" name="圆角矩形 3"/>
          <p:cNvSpPr/>
          <p:nvPr/>
        </p:nvSpPr>
        <p:spPr>
          <a:xfrm>
            <a:off x="3356492" y="1254822"/>
            <a:ext cx="4479052" cy="451685"/>
          </a:xfrm>
          <a:prstGeom prst="roundRect">
            <a:avLst>
              <a:gd name="adj" fmla="val 2063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5" name="Freeform 5"/>
          <p:cNvSpPr>
            <a:spLocks/>
          </p:cNvSpPr>
          <p:nvPr/>
        </p:nvSpPr>
        <p:spPr bwMode="auto">
          <a:xfrm>
            <a:off x="2650968" y="1335678"/>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圆角矩形 5"/>
          <p:cNvSpPr/>
          <p:nvPr/>
        </p:nvSpPr>
        <p:spPr>
          <a:xfrm>
            <a:off x="3356492" y="1936845"/>
            <a:ext cx="4479052" cy="451685"/>
          </a:xfrm>
          <a:prstGeom prst="roundRect">
            <a:avLst>
              <a:gd name="adj" fmla="val 252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7" name="圆角矩形 6"/>
          <p:cNvSpPr/>
          <p:nvPr/>
        </p:nvSpPr>
        <p:spPr>
          <a:xfrm>
            <a:off x="3356492" y="2642611"/>
            <a:ext cx="4479052" cy="451685"/>
          </a:xfrm>
          <a:prstGeom prst="roundRect">
            <a:avLst>
              <a:gd name="adj" fmla="val 252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圆角矩形 7"/>
          <p:cNvSpPr/>
          <p:nvPr/>
        </p:nvSpPr>
        <p:spPr>
          <a:xfrm>
            <a:off x="3356492" y="3355711"/>
            <a:ext cx="4479052" cy="451685"/>
          </a:xfrm>
          <a:prstGeom prst="roundRect">
            <a:avLst>
              <a:gd name="adj" fmla="val 268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TextBox 8"/>
          <p:cNvSpPr txBox="1"/>
          <p:nvPr/>
        </p:nvSpPr>
        <p:spPr>
          <a:xfrm>
            <a:off x="3675004" y="137496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0" name="TextBox 9"/>
          <p:cNvSpPr txBox="1"/>
          <p:nvPr/>
        </p:nvSpPr>
        <p:spPr>
          <a:xfrm>
            <a:off x="3675004" y="2051411"/>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1" name="TextBox 10"/>
          <p:cNvSpPr txBox="1"/>
          <p:nvPr/>
        </p:nvSpPr>
        <p:spPr>
          <a:xfrm>
            <a:off x="3675004" y="275717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2" name="TextBox 11"/>
          <p:cNvSpPr txBox="1"/>
          <p:nvPr/>
        </p:nvSpPr>
        <p:spPr>
          <a:xfrm>
            <a:off x="3675004" y="347027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3" name="圆角矩形 12"/>
          <p:cNvSpPr/>
          <p:nvPr/>
        </p:nvSpPr>
        <p:spPr>
          <a:xfrm>
            <a:off x="3367981" y="4064281"/>
            <a:ext cx="4479052" cy="451685"/>
          </a:xfrm>
          <a:prstGeom prst="roundRect">
            <a:avLst>
              <a:gd name="adj" fmla="val 268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TextBox 13"/>
          <p:cNvSpPr txBox="1"/>
          <p:nvPr/>
        </p:nvSpPr>
        <p:spPr>
          <a:xfrm>
            <a:off x="3686493" y="417884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5388185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par>
                          <p:cTn id="23" fill="hold">
                            <p:stCondLst>
                              <p:cond delay="2850"/>
                            </p:stCondLst>
                            <p:childTnLst>
                              <p:par>
                                <p:cTn id="24" presetID="16" presetClass="entr" presetSubtype="42"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outHorizontal)">
                                      <p:cBhvr>
                                        <p:cTn id="26" dur="500"/>
                                        <p:tgtEl>
                                          <p:spTgt spid="5"/>
                                        </p:tgtEl>
                                      </p:cBhvr>
                                    </p:animEffect>
                                  </p:childTnLst>
                                </p:cTn>
                              </p:par>
                            </p:childTnLst>
                          </p:cTn>
                        </p:par>
                        <p:par>
                          <p:cTn id="27" fill="hold">
                            <p:stCondLst>
                              <p:cond delay="3350"/>
                            </p:stCondLst>
                            <p:childTnLst>
                              <p:par>
                                <p:cTn id="28" presetID="2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385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childTnLst>
                          </p:cTn>
                        </p:par>
                        <p:par>
                          <p:cTn id="41" fill="hold">
                            <p:stCondLst>
                              <p:cond delay="4350"/>
                            </p:stCondLst>
                            <p:childTnLst>
                              <p:par>
                                <p:cTn id="42" presetID="22" presetClass="entr" presetSubtype="8"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par>
                          <p:cTn id="48" fill="hold">
                            <p:stCondLst>
                              <p:cond delay="4850"/>
                            </p:stCondLst>
                            <p:childTnLst>
                              <p:par>
                                <p:cTn id="49" presetID="22" presetClass="entr" presetSubtype="8"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wipe(left)">
                                      <p:cBhvr>
                                        <p:cTn id="54" dur="500"/>
                                        <p:tgtEl>
                                          <p:spTgt spid="12"/>
                                        </p:tgtEl>
                                      </p:cBhvr>
                                    </p:animEffect>
                                  </p:childTnLst>
                                </p:cTn>
                              </p:par>
                            </p:childTnLst>
                          </p:cTn>
                        </p:par>
                        <p:par>
                          <p:cTn id="55" fill="hold">
                            <p:stCondLst>
                              <p:cond delay="5350"/>
                            </p:stCondLst>
                            <p:childTnLst>
                              <p:par>
                                <p:cTn id="56" presetID="22" presetClass="entr" presetSubtype="8"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left)">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animBg="1"/>
      <p:bldP spid="6" grpId="0" animBg="1"/>
      <p:bldP spid="7" grpId="0" animBg="1"/>
      <p:bldP spid="8" grpId="0" animBg="1"/>
      <p:bldP spid="9" grpId="0"/>
      <p:bldP spid="10" grpId="0"/>
      <p:bldP spid="11" grpId="0"/>
      <p:bldP spid="12" grpId="0"/>
      <p:bldP spid="13" grpId="0" animBg="1"/>
      <p:bldP spid="14"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圆角矩形 26"/>
          <p:cNvSpPr/>
          <p:nvPr/>
        </p:nvSpPr>
        <p:spPr>
          <a:xfrm>
            <a:off x="899160" y="1248162"/>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38"/>
          <p:cNvSpPr txBox="1"/>
          <p:nvPr/>
        </p:nvSpPr>
        <p:spPr>
          <a:xfrm>
            <a:off x="1196625" y="1491630"/>
            <a:ext cx="6750750" cy="867610"/>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0" name="矩形 93"/>
          <p:cNvSpPr/>
          <p:nvPr/>
        </p:nvSpPr>
        <p:spPr>
          <a:xfrm>
            <a:off x="861492" y="120359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93"/>
          <p:cNvSpPr/>
          <p:nvPr/>
        </p:nvSpPr>
        <p:spPr>
          <a:xfrm rot="10800000">
            <a:off x="7996471" y="24001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Freeform 5"/>
          <p:cNvSpPr>
            <a:spLocks/>
          </p:cNvSpPr>
          <p:nvPr/>
        </p:nvSpPr>
        <p:spPr bwMode="auto">
          <a:xfrm>
            <a:off x="3004976"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3" name="TextBox 42"/>
          <p:cNvSpPr txBox="1"/>
          <p:nvPr/>
        </p:nvSpPr>
        <p:spPr>
          <a:xfrm>
            <a:off x="323793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44" name="Freeform 5"/>
          <p:cNvSpPr>
            <a:spLocks/>
          </p:cNvSpPr>
          <p:nvPr/>
        </p:nvSpPr>
        <p:spPr bwMode="auto">
          <a:xfrm>
            <a:off x="1410924"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5" name="Freeform 5"/>
          <p:cNvSpPr>
            <a:spLocks/>
          </p:cNvSpPr>
          <p:nvPr/>
        </p:nvSpPr>
        <p:spPr bwMode="auto">
          <a:xfrm>
            <a:off x="4599028"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6" name="Freeform 5"/>
          <p:cNvSpPr>
            <a:spLocks/>
          </p:cNvSpPr>
          <p:nvPr/>
        </p:nvSpPr>
        <p:spPr bwMode="auto">
          <a:xfrm>
            <a:off x="6193080"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7" name="TextBox 46"/>
          <p:cNvSpPr txBox="1"/>
          <p:nvPr/>
        </p:nvSpPr>
        <p:spPr>
          <a:xfrm>
            <a:off x="1660400"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48" name="TextBox 47"/>
          <p:cNvSpPr txBox="1"/>
          <p:nvPr/>
        </p:nvSpPr>
        <p:spPr>
          <a:xfrm>
            <a:off x="4848504"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49" name="TextBox 48"/>
          <p:cNvSpPr txBox="1"/>
          <p:nvPr/>
        </p:nvSpPr>
        <p:spPr>
          <a:xfrm>
            <a:off x="644255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Tree>
    <p:extLst>
      <p:ext uri="{BB962C8B-B14F-4D97-AF65-F5344CB8AC3E}">
        <p14:creationId xmlns:p14="http://schemas.microsoft.com/office/powerpoint/2010/main" val="171658131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53" presetClass="entr" presetSubtype="528"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ppt_w</p:attrName>
                                        </p:attrNameLst>
                                      </p:cBhvr>
                                      <p:tavLst>
                                        <p:tav tm="0">
                                          <p:val>
                                            <p:fltVal val="0"/>
                                          </p:val>
                                        </p:tav>
                                        <p:tav tm="100000">
                                          <p:val>
                                            <p:strVal val="#ppt_w"/>
                                          </p:val>
                                        </p:tav>
                                      </p:tavLst>
                                    </p:anim>
                                    <p:anim calcmode="lin" valueType="num">
                                      <p:cBhvr>
                                        <p:cTn id="16" dur="500" fill="hold"/>
                                        <p:tgtEl>
                                          <p:spTgt spid="40"/>
                                        </p:tgtEl>
                                        <p:attrNameLst>
                                          <p:attrName>ppt_h</p:attrName>
                                        </p:attrNameLst>
                                      </p:cBhvr>
                                      <p:tavLst>
                                        <p:tav tm="0">
                                          <p:val>
                                            <p:fltVal val="0"/>
                                          </p:val>
                                        </p:tav>
                                        <p:tav tm="100000">
                                          <p:val>
                                            <p:strVal val="#ppt_h"/>
                                          </p:val>
                                        </p:tav>
                                      </p:tavLst>
                                    </p:anim>
                                    <p:animEffect transition="in" filter="fade">
                                      <p:cBhvr>
                                        <p:cTn id="17" dur="500"/>
                                        <p:tgtEl>
                                          <p:spTgt spid="40"/>
                                        </p:tgtEl>
                                      </p:cBhvr>
                                    </p:animEffect>
                                    <p:anim calcmode="lin" valueType="num">
                                      <p:cBhvr>
                                        <p:cTn id="18" dur="500" fill="hold"/>
                                        <p:tgtEl>
                                          <p:spTgt spid="40"/>
                                        </p:tgtEl>
                                        <p:attrNameLst>
                                          <p:attrName>ppt_x</p:attrName>
                                        </p:attrNameLst>
                                      </p:cBhvr>
                                      <p:tavLst>
                                        <p:tav tm="0">
                                          <p:val>
                                            <p:fltVal val="0.5"/>
                                          </p:val>
                                        </p:tav>
                                        <p:tav tm="100000">
                                          <p:val>
                                            <p:strVal val="#ppt_x"/>
                                          </p:val>
                                        </p:tav>
                                      </p:tavLst>
                                    </p:anim>
                                    <p:anim calcmode="lin" valueType="num">
                                      <p:cBhvr>
                                        <p:cTn id="19" dur="500" fill="hold"/>
                                        <p:tgtEl>
                                          <p:spTgt spid="40"/>
                                        </p:tgtEl>
                                        <p:attrNameLst>
                                          <p:attrName>ppt_y</p:attrName>
                                        </p:attrNameLst>
                                      </p:cBhvr>
                                      <p:tavLst>
                                        <p:tav tm="0">
                                          <p:val>
                                            <p:fltVal val="0.5"/>
                                          </p:val>
                                        </p:tav>
                                        <p:tav tm="100000">
                                          <p:val>
                                            <p:strVal val="#ppt_y"/>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anim calcmode="lin" valueType="num">
                                      <p:cBhvr>
                                        <p:cTn id="25" dur="500" fill="hold"/>
                                        <p:tgtEl>
                                          <p:spTgt spid="41"/>
                                        </p:tgtEl>
                                        <p:attrNameLst>
                                          <p:attrName>ppt_x</p:attrName>
                                        </p:attrNameLst>
                                      </p:cBhvr>
                                      <p:tavLst>
                                        <p:tav tm="0">
                                          <p:val>
                                            <p:fltVal val="0.5"/>
                                          </p:val>
                                        </p:tav>
                                        <p:tav tm="100000">
                                          <p:val>
                                            <p:strVal val="#ppt_x"/>
                                          </p:val>
                                        </p:tav>
                                      </p:tavLst>
                                    </p:anim>
                                    <p:anim calcmode="lin" valueType="num">
                                      <p:cBhvr>
                                        <p:cTn id="26" dur="500" fill="hold"/>
                                        <p:tgtEl>
                                          <p:spTgt spid="41"/>
                                        </p:tgtEl>
                                        <p:attrNameLst>
                                          <p:attrName>ppt_y</p:attrName>
                                        </p:attrNameLst>
                                      </p:cBhvr>
                                      <p:tavLst>
                                        <p:tav tm="0">
                                          <p:val>
                                            <p:fltVal val="0.5"/>
                                          </p:val>
                                        </p:tav>
                                        <p:tav tm="100000">
                                          <p:val>
                                            <p:strVal val="#ppt_y"/>
                                          </p:val>
                                        </p:tav>
                                      </p:tavLst>
                                    </p:anim>
                                  </p:childTnLst>
                                </p:cTn>
                              </p:par>
                            </p:childTnLst>
                          </p:cTn>
                        </p:par>
                        <p:par>
                          <p:cTn id="27" fill="hold">
                            <p:stCondLst>
                              <p:cond delay="1350"/>
                            </p:stCondLst>
                            <p:childTnLst>
                              <p:par>
                                <p:cTn id="28" presetID="22" presetClass="entr" presetSubtype="1"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up)">
                                      <p:cBhvr>
                                        <p:cTn id="30" dur="500"/>
                                        <p:tgtEl>
                                          <p:spTgt spid="27"/>
                                        </p:tgtEl>
                                      </p:cBhvr>
                                    </p:animEffect>
                                  </p:childTnLst>
                                </p:cTn>
                              </p:par>
                            </p:childTnLst>
                          </p:cTn>
                        </p:par>
                        <p:par>
                          <p:cTn id="31" fill="hold">
                            <p:stCondLst>
                              <p:cond delay="1850"/>
                            </p:stCondLst>
                            <p:childTnLst>
                              <p:par>
                                <p:cTn id="32" presetID="22" presetClass="entr" presetSubtype="1" fill="hold" grpId="0" nodeType="after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up)">
                                      <p:cBhvr>
                                        <p:cTn id="34" dur="500"/>
                                        <p:tgtEl>
                                          <p:spTgt spid="39"/>
                                        </p:tgtEl>
                                      </p:cBhvr>
                                    </p:animEffect>
                                  </p:childTnLst>
                                </p:cTn>
                              </p:par>
                            </p:childTnLst>
                          </p:cTn>
                        </p:par>
                        <p:par>
                          <p:cTn id="35" fill="hold">
                            <p:stCondLst>
                              <p:cond delay="2350"/>
                            </p:stCondLst>
                            <p:childTnLst>
                              <p:par>
                                <p:cTn id="36" presetID="10" presetClass="entr" presetSubtype="0"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grpId="0" nodeType="withEffect">
                                  <p:stCondLst>
                                    <p:cond delay="300"/>
                                  </p:stCondLst>
                                  <p:childTnLst>
                                    <p:set>
                                      <p:cBhvr>
                                        <p:cTn id="43" dur="1" fill="hold">
                                          <p:stCondLst>
                                            <p:cond delay="0"/>
                                          </p:stCondLst>
                                        </p:cTn>
                                        <p:tgtEl>
                                          <p:spTgt spid="42"/>
                                        </p:tgtEl>
                                        <p:attrNameLst>
                                          <p:attrName>style.visibility</p:attrName>
                                        </p:attrNameLst>
                                      </p:cBhvr>
                                      <p:to>
                                        <p:strVal val="visible"/>
                                      </p:to>
                                    </p:set>
                                    <p:animEffect transition="in" filter="fade">
                                      <p:cBhvr>
                                        <p:cTn id="44" dur="500"/>
                                        <p:tgtEl>
                                          <p:spTgt spid="42"/>
                                        </p:tgtEl>
                                      </p:cBhvr>
                                    </p:animEffect>
                                  </p:childTnLst>
                                </p:cTn>
                              </p:par>
                              <p:par>
                                <p:cTn id="45" presetID="10" presetClass="entr" presetSubtype="0" fill="hold" grpId="0" nodeType="withEffect">
                                  <p:stCondLst>
                                    <p:cond delay="30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500"/>
                                        <p:tgtEl>
                                          <p:spTgt spid="43"/>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45"/>
                                        </p:tgtEl>
                                        <p:attrNameLst>
                                          <p:attrName>style.visibility</p:attrName>
                                        </p:attrNameLst>
                                      </p:cBhvr>
                                      <p:to>
                                        <p:strVal val="visible"/>
                                      </p:to>
                                    </p:set>
                                    <p:animEffect transition="in" filter="fade">
                                      <p:cBhvr>
                                        <p:cTn id="50" dur="500"/>
                                        <p:tgtEl>
                                          <p:spTgt spid="4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500"/>
                                        <p:tgtEl>
                                          <p:spTgt spid="46"/>
                                        </p:tgtEl>
                                      </p:cBhvr>
                                    </p:animEffect>
                                  </p:childTnLst>
                                </p:cTn>
                              </p:par>
                              <p:par>
                                <p:cTn id="57" presetID="10" presetClass="entr" presetSubtype="0" fill="hold" grpId="0" nodeType="withEffect">
                                  <p:stCondLst>
                                    <p:cond delay="9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animBg="1"/>
      <p:bldP spid="39" grpId="0"/>
      <p:bldP spid="40" grpId="0" animBg="1"/>
      <p:bldP spid="41" grpId="0" animBg="1"/>
      <p:bldP spid="42" grpId="0" animBg="1"/>
      <p:bldP spid="43" grpId="0"/>
      <p:bldP spid="44" grpId="0" animBg="1"/>
      <p:bldP spid="45" grpId="0" animBg="1"/>
      <p:bldP spid="46" grpId="0" animBg="1"/>
      <p:bldP spid="47" grpId="0"/>
      <p:bldP spid="48" grpId="0"/>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5166"/>
          <p:cNvSpPr/>
          <p:nvPr/>
        </p:nvSpPr>
        <p:spPr>
          <a:xfrm>
            <a:off x="1944344" y="1407431"/>
            <a:ext cx="1218057"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67"/>
          <p:cNvSpPr/>
          <p:nvPr/>
        </p:nvSpPr>
        <p:spPr>
          <a:xfrm>
            <a:off x="1574954" y="2047198"/>
            <a:ext cx="1961434"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6" name="Shape 5168"/>
          <p:cNvSpPr/>
          <p:nvPr/>
        </p:nvSpPr>
        <p:spPr>
          <a:xfrm>
            <a:off x="1205564" y="2740899"/>
            <a:ext cx="2704811"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7" name="Shape 5169"/>
          <p:cNvSpPr/>
          <p:nvPr/>
        </p:nvSpPr>
        <p:spPr>
          <a:xfrm>
            <a:off x="827584" y="3434599"/>
            <a:ext cx="3448181"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38" name="组合 37"/>
          <p:cNvGrpSpPr/>
          <p:nvPr/>
        </p:nvGrpSpPr>
        <p:grpSpPr>
          <a:xfrm>
            <a:off x="2313735" y="1108481"/>
            <a:ext cx="857881" cy="735467"/>
            <a:chOff x="2313735" y="1108481"/>
            <a:chExt cx="857881" cy="735467"/>
          </a:xfrm>
        </p:grpSpPr>
        <p:sp>
          <p:nvSpPr>
            <p:cNvPr id="4"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12700" cap="flat">
              <a:no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37" name="组合 36"/>
          <p:cNvGrpSpPr/>
          <p:nvPr/>
        </p:nvGrpSpPr>
        <p:grpSpPr>
          <a:xfrm>
            <a:off x="1944344" y="2047198"/>
            <a:ext cx="1589745" cy="432411"/>
            <a:chOff x="1944344" y="2047198"/>
            <a:chExt cx="1589745" cy="432411"/>
          </a:xfrm>
        </p:grpSpPr>
        <p:sp>
          <p:nvSpPr>
            <p:cNvPr id="6"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0" name="Shape 5177"/>
            <p:cNvSpPr/>
            <p:nvPr/>
          </p:nvSpPr>
          <p:spPr>
            <a:xfrm>
              <a:off x="2191740" y="2087244"/>
              <a:ext cx="1099552"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点击输入文本</a:t>
              </a:r>
            </a:p>
          </p:txBody>
        </p:sp>
      </p:grpSp>
      <p:grpSp>
        <p:nvGrpSpPr>
          <p:cNvPr id="36" name="组合 35"/>
          <p:cNvGrpSpPr/>
          <p:nvPr/>
        </p:nvGrpSpPr>
        <p:grpSpPr>
          <a:xfrm>
            <a:off x="1574955" y="2740898"/>
            <a:ext cx="2333121" cy="432412"/>
            <a:chOff x="1574955" y="2740898"/>
            <a:chExt cx="2333121" cy="432412"/>
          </a:xfrm>
        </p:grpSpPr>
        <p:sp>
          <p:nvSpPr>
            <p:cNvPr id="5"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1" name="Shape 5178"/>
            <p:cNvSpPr/>
            <p:nvPr/>
          </p:nvSpPr>
          <p:spPr>
            <a:xfrm>
              <a:off x="1815028" y="2780945"/>
              <a:ext cx="1849246"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35" name="组合 34"/>
          <p:cNvGrpSpPr/>
          <p:nvPr/>
        </p:nvGrpSpPr>
        <p:grpSpPr>
          <a:xfrm>
            <a:off x="1205565" y="3434598"/>
            <a:ext cx="3076490" cy="432407"/>
            <a:chOff x="1205565" y="3434598"/>
            <a:chExt cx="3076490" cy="432407"/>
          </a:xfrm>
        </p:grpSpPr>
        <p:sp>
          <p:nvSpPr>
            <p:cNvPr id="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9"/>
            <p:cNvSpPr/>
            <p:nvPr/>
          </p:nvSpPr>
          <p:spPr>
            <a:xfrm>
              <a:off x="1422332" y="3474643"/>
              <a:ext cx="2634639"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33" name="组合 32"/>
          <p:cNvGrpSpPr/>
          <p:nvPr/>
        </p:nvGrpSpPr>
        <p:grpSpPr>
          <a:xfrm>
            <a:off x="827585" y="4118665"/>
            <a:ext cx="3819870" cy="432407"/>
            <a:chOff x="827585" y="4118665"/>
            <a:chExt cx="3819870" cy="432407"/>
          </a:xfrm>
        </p:grpSpPr>
        <p:sp>
          <p:nvSpPr>
            <p:cNvPr id="8"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3" name="Shape 5180"/>
            <p:cNvSpPr/>
            <p:nvPr/>
          </p:nvSpPr>
          <p:spPr>
            <a:xfrm>
              <a:off x="1072475" y="4158709"/>
              <a:ext cx="3334354"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18" name="Round Same Side Corner Rectangle 67"/>
          <p:cNvSpPr/>
          <p:nvPr/>
        </p:nvSpPr>
        <p:spPr>
          <a:xfrm rot="10800000" flipH="1">
            <a:off x="5091212" y="112191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19" name="Round Same Side Corner Rectangle 68"/>
          <p:cNvSpPr/>
          <p:nvPr/>
        </p:nvSpPr>
        <p:spPr>
          <a:xfrm rot="10800000" flipH="1">
            <a:off x="5089572" y="190320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20" name="Round Same Side Corner Rectangle 69"/>
          <p:cNvSpPr/>
          <p:nvPr/>
        </p:nvSpPr>
        <p:spPr>
          <a:xfrm rot="10800000" flipH="1">
            <a:off x="5091212" y="261334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grpSp>
        <p:nvGrpSpPr>
          <p:cNvPr id="39" name="组合 38"/>
          <p:cNvGrpSpPr/>
          <p:nvPr/>
        </p:nvGrpSpPr>
        <p:grpSpPr>
          <a:xfrm>
            <a:off x="5228512" y="1109269"/>
            <a:ext cx="2871880" cy="582144"/>
            <a:chOff x="5228512" y="1109269"/>
            <a:chExt cx="2871880" cy="582144"/>
          </a:xfrm>
        </p:grpSpPr>
        <p:sp>
          <p:nvSpPr>
            <p:cNvPr id="21" name="TextBox 20"/>
            <p:cNvSpPr txBox="1"/>
            <p:nvPr/>
          </p:nvSpPr>
          <p:spPr>
            <a:xfrm>
              <a:off x="5228512" y="130310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2" name="Rectangle 71"/>
            <p:cNvSpPr/>
            <p:nvPr/>
          </p:nvSpPr>
          <p:spPr>
            <a:xfrm>
              <a:off x="5228513" y="1109269"/>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0" name="组合 39"/>
          <p:cNvGrpSpPr/>
          <p:nvPr/>
        </p:nvGrpSpPr>
        <p:grpSpPr>
          <a:xfrm>
            <a:off x="5228512" y="1869180"/>
            <a:ext cx="2871880" cy="582143"/>
            <a:chOff x="5228512" y="1869180"/>
            <a:chExt cx="2871880" cy="582143"/>
          </a:xfrm>
        </p:grpSpPr>
        <p:sp>
          <p:nvSpPr>
            <p:cNvPr id="23" name="TextBox 22"/>
            <p:cNvSpPr txBox="1"/>
            <p:nvPr/>
          </p:nvSpPr>
          <p:spPr>
            <a:xfrm>
              <a:off x="5228512" y="206301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4" name="Rectangle 73"/>
            <p:cNvSpPr/>
            <p:nvPr/>
          </p:nvSpPr>
          <p:spPr>
            <a:xfrm>
              <a:off x="5228513" y="186918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1" name="组合 40"/>
          <p:cNvGrpSpPr/>
          <p:nvPr/>
        </p:nvGrpSpPr>
        <p:grpSpPr>
          <a:xfrm>
            <a:off x="5228512" y="2629091"/>
            <a:ext cx="2871880" cy="582144"/>
            <a:chOff x="5228512" y="2629091"/>
            <a:chExt cx="2871880" cy="582144"/>
          </a:xfrm>
        </p:grpSpPr>
        <p:sp>
          <p:nvSpPr>
            <p:cNvPr id="25" name="TextBox 24"/>
            <p:cNvSpPr txBox="1"/>
            <p:nvPr/>
          </p:nvSpPr>
          <p:spPr>
            <a:xfrm>
              <a:off x="5228512" y="282292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6" name="Rectangle 75"/>
            <p:cNvSpPr/>
            <p:nvPr/>
          </p:nvSpPr>
          <p:spPr>
            <a:xfrm>
              <a:off x="5228513" y="262909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27" name="Round Same Side Corner Rectangle 76"/>
          <p:cNvSpPr/>
          <p:nvPr/>
        </p:nvSpPr>
        <p:spPr>
          <a:xfrm rot="10800000" flipH="1">
            <a:off x="5089572" y="333382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28" name="Round Same Side Corner Rectangle 77"/>
          <p:cNvSpPr/>
          <p:nvPr/>
        </p:nvSpPr>
        <p:spPr>
          <a:xfrm rot="10800000" flipH="1">
            <a:off x="5091212" y="404396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grpSp>
        <p:nvGrpSpPr>
          <p:cNvPr id="42" name="组合 41"/>
          <p:cNvGrpSpPr/>
          <p:nvPr/>
        </p:nvGrpSpPr>
        <p:grpSpPr>
          <a:xfrm>
            <a:off x="5228512" y="3299800"/>
            <a:ext cx="2871880" cy="582144"/>
            <a:chOff x="5228512" y="3299800"/>
            <a:chExt cx="2871880" cy="582144"/>
          </a:xfrm>
        </p:grpSpPr>
        <p:sp>
          <p:nvSpPr>
            <p:cNvPr id="29" name="TextBox 28"/>
            <p:cNvSpPr txBox="1"/>
            <p:nvPr/>
          </p:nvSpPr>
          <p:spPr>
            <a:xfrm>
              <a:off x="5228512" y="3493633"/>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0" name="Rectangle 79"/>
            <p:cNvSpPr/>
            <p:nvPr/>
          </p:nvSpPr>
          <p:spPr>
            <a:xfrm>
              <a:off x="5228513" y="329980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3" name="组合 42"/>
          <p:cNvGrpSpPr/>
          <p:nvPr/>
        </p:nvGrpSpPr>
        <p:grpSpPr>
          <a:xfrm>
            <a:off x="5228512" y="4059711"/>
            <a:ext cx="2871880" cy="582144"/>
            <a:chOff x="5228512" y="4059711"/>
            <a:chExt cx="2871880" cy="582144"/>
          </a:xfrm>
        </p:grpSpPr>
        <p:sp>
          <p:nvSpPr>
            <p:cNvPr id="31" name="TextBox 30"/>
            <p:cNvSpPr txBox="1"/>
            <p:nvPr/>
          </p:nvSpPr>
          <p:spPr>
            <a:xfrm>
              <a:off x="5228512" y="425354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2" name="Rectangle 81"/>
            <p:cNvSpPr/>
            <p:nvPr/>
          </p:nvSpPr>
          <p:spPr>
            <a:xfrm>
              <a:off x="5228513" y="405971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0019175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right)">
                                      <p:cBhvr>
                                        <p:cTn id="15" dur="500"/>
                                        <p:tgtEl>
                                          <p:spTgt spid="33"/>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right)">
                                      <p:cBhvr>
                                        <p:cTn id="23" dur="500"/>
                                        <p:tgtEl>
                                          <p:spTgt spid="3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par>
                          <p:cTn id="28" fill="hold">
                            <p:stCondLst>
                              <p:cond delay="2850"/>
                            </p:stCondLst>
                            <p:childTnLst>
                              <p:par>
                                <p:cTn id="29" presetID="22" presetClass="entr" presetSubtype="2"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right)">
                                      <p:cBhvr>
                                        <p:cTn id="31" dur="500"/>
                                        <p:tgtEl>
                                          <p:spTgt spid="36"/>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3850"/>
                            </p:stCondLst>
                            <p:childTnLst>
                              <p:par>
                                <p:cTn id="37" presetID="22" presetClass="entr" presetSubtype="2"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4850"/>
                            </p:stCondLst>
                            <p:childTnLst>
                              <p:par>
                                <p:cTn id="45" presetID="22" presetClass="entr" presetSubtype="4"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down)">
                                      <p:cBhvr>
                                        <p:cTn id="47" dur="500"/>
                                        <p:tgtEl>
                                          <p:spTgt spid="38"/>
                                        </p:tgtEl>
                                      </p:cBhvr>
                                    </p:animEffect>
                                  </p:childTnLst>
                                </p:cTn>
                              </p:par>
                            </p:childTnLst>
                          </p:cTn>
                        </p:par>
                        <p:par>
                          <p:cTn id="48" fill="hold">
                            <p:stCondLst>
                              <p:cond delay="5350"/>
                            </p:stCondLst>
                            <p:childTnLst>
                              <p:par>
                                <p:cTn id="49" presetID="22" presetClass="entr" presetSubtype="1"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up)">
                                      <p:cBhvr>
                                        <p:cTn id="51" dur="500"/>
                                        <p:tgtEl>
                                          <p:spTgt spid="18"/>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left)">
                                      <p:cBhvr>
                                        <p:cTn id="55" dur="500"/>
                                        <p:tgtEl>
                                          <p:spTgt spid="39"/>
                                        </p:tgtEl>
                                      </p:cBhvr>
                                    </p:animEffect>
                                  </p:childTnLst>
                                </p:cTn>
                              </p:par>
                            </p:childTnLst>
                          </p:cTn>
                        </p:par>
                        <p:par>
                          <p:cTn id="56" fill="hold">
                            <p:stCondLst>
                              <p:cond delay="6350"/>
                            </p:stCondLst>
                            <p:childTnLst>
                              <p:par>
                                <p:cTn id="57" presetID="22" presetClass="entr" presetSubtype="1"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up)">
                                      <p:cBhvr>
                                        <p:cTn id="59" dur="500"/>
                                        <p:tgtEl>
                                          <p:spTgt spid="19"/>
                                        </p:tgtEl>
                                      </p:cBhvr>
                                    </p:animEffect>
                                  </p:childTnLst>
                                </p:cTn>
                              </p:par>
                            </p:childTnLst>
                          </p:cTn>
                        </p:par>
                        <p:par>
                          <p:cTn id="60" fill="hold">
                            <p:stCondLst>
                              <p:cond delay="6850"/>
                            </p:stCondLst>
                            <p:childTnLst>
                              <p:par>
                                <p:cTn id="61" presetID="22" presetClass="entr" presetSubtype="8"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left)">
                                      <p:cBhvr>
                                        <p:cTn id="63" dur="500"/>
                                        <p:tgtEl>
                                          <p:spTgt spid="40"/>
                                        </p:tgtEl>
                                      </p:cBhvr>
                                    </p:animEffect>
                                  </p:childTnLst>
                                </p:cTn>
                              </p:par>
                            </p:childTnLst>
                          </p:cTn>
                        </p:par>
                        <p:par>
                          <p:cTn id="64" fill="hold">
                            <p:stCondLst>
                              <p:cond delay="7350"/>
                            </p:stCondLst>
                            <p:childTnLst>
                              <p:par>
                                <p:cTn id="65" presetID="22" presetClass="entr" presetSubtype="1"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up)">
                                      <p:cBhvr>
                                        <p:cTn id="67" dur="500"/>
                                        <p:tgtEl>
                                          <p:spTgt spid="20"/>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left)">
                                      <p:cBhvr>
                                        <p:cTn id="71" dur="500"/>
                                        <p:tgtEl>
                                          <p:spTgt spid="41"/>
                                        </p:tgtEl>
                                      </p:cBhvr>
                                    </p:animEffect>
                                  </p:childTnLst>
                                </p:cTn>
                              </p:par>
                            </p:childTnLst>
                          </p:cTn>
                        </p:par>
                        <p:par>
                          <p:cTn id="72" fill="hold">
                            <p:stCondLst>
                              <p:cond delay="8350"/>
                            </p:stCondLst>
                            <p:childTnLst>
                              <p:par>
                                <p:cTn id="73" presetID="22" presetClass="entr" presetSubtype="1"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wipe(up)">
                                      <p:cBhvr>
                                        <p:cTn id="75" dur="500"/>
                                        <p:tgtEl>
                                          <p:spTgt spid="27"/>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left)">
                                      <p:cBhvr>
                                        <p:cTn id="79" dur="500"/>
                                        <p:tgtEl>
                                          <p:spTgt spid="42"/>
                                        </p:tgtEl>
                                      </p:cBhvr>
                                    </p:animEffect>
                                  </p:childTnLst>
                                </p:cTn>
                              </p:par>
                            </p:childTnLst>
                          </p:cTn>
                        </p:par>
                        <p:par>
                          <p:cTn id="80" fill="hold">
                            <p:stCondLst>
                              <p:cond delay="9350"/>
                            </p:stCondLst>
                            <p:childTnLst>
                              <p:par>
                                <p:cTn id="81" presetID="22" presetClass="entr" presetSubtype="1"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9850"/>
                            </p:stCondLst>
                            <p:childTnLst>
                              <p:par>
                                <p:cTn id="85" presetID="22" presetClass="entr" presetSubtype="8" fill="hold"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wipe(left)">
                                      <p:cBhvr>
                                        <p:cTn id="8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7" grpId="0" animBg="1"/>
      <p:bldP spid="28" grpId="0" animBg="1"/>
      <p:bldP spid="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1" y="1651830"/>
            <a:ext cx="9144000" cy="1814777"/>
            <a:chOff x="170694" y="177982"/>
            <a:chExt cx="3936003" cy="781165"/>
          </a:xfrm>
        </p:grpSpPr>
        <p:sp>
          <p:nvSpPr>
            <p:cNvPr id="44" name="等腰三角形 43"/>
            <p:cNvSpPr/>
            <p:nvPr/>
          </p:nvSpPr>
          <p:spPr>
            <a:xfrm>
              <a:off x="1233863" y="177982"/>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5" name="等腰三角形 44"/>
            <p:cNvSpPr/>
            <p:nvPr/>
          </p:nvSpPr>
          <p:spPr>
            <a:xfrm flipV="1">
              <a:off x="200258" y="602633"/>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6" name="矩形 45"/>
            <p:cNvSpPr/>
            <p:nvPr/>
          </p:nvSpPr>
          <p:spPr>
            <a:xfrm>
              <a:off x="170694" y="261768"/>
              <a:ext cx="3936003" cy="6119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7" name="平行四边形 46"/>
            <p:cNvSpPr/>
            <p:nvPr/>
          </p:nvSpPr>
          <p:spPr>
            <a:xfrm>
              <a:off x="376965" y="178257"/>
              <a:ext cx="1036076" cy="779005"/>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6"/>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a:solidFill>
                    <a:schemeClr val="bg1">
                      <a:lumMod val="95000"/>
                    </a:schemeClr>
                  </a:solidFill>
                  <a:latin typeface="Impact" panose="020B0806030902050204" pitchFamily="34" charset="0"/>
                </a:rPr>
                <a:t>02</a:t>
              </a:r>
              <a:endParaRPr lang="zh-CN" altLang="en-US" sz="8000" dirty="0">
                <a:solidFill>
                  <a:schemeClr val="bg1">
                    <a:lumMod val="95000"/>
                  </a:schemeClr>
                </a:solidFill>
                <a:latin typeface="Impact" panose="020B0806030902050204" pitchFamily="34" charset="0"/>
              </a:endParaRPr>
            </a:p>
          </p:txBody>
        </p:sp>
      </p:grpSp>
      <p:sp>
        <p:nvSpPr>
          <p:cNvPr id="49"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rPr>
              <a:t>工作完成具体情况</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0" name="组合 9"/>
          <p:cNvGrpSpPr/>
          <p:nvPr/>
        </p:nvGrpSpPr>
        <p:grpSpPr>
          <a:xfrm>
            <a:off x="5940152" y="1274820"/>
            <a:ext cx="432048" cy="432834"/>
            <a:chOff x="6084168" y="1274820"/>
            <a:chExt cx="432048" cy="432834"/>
          </a:xfrm>
        </p:grpSpPr>
        <p:sp>
          <p:nvSpPr>
            <p:cNvPr id="1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3" name="组合 12"/>
          <p:cNvGrpSpPr/>
          <p:nvPr/>
        </p:nvGrpSpPr>
        <p:grpSpPr>
          <a:xfrm>
            <a:off x="4644008" y="1275213"/>
            <a:ext cx="432048" cy="432048"/>
            <a:chOff x="4788024" y="1275213"/>
            <a:chExt cx="432048" cy="432048"/>
          </a:xfrm>
        </p:grpSpPr>
        <p:sp>
          <p:nvSpPr>
            <p:cNvPr id="1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6" name="组合 15"/>
          <p:cNvGrpSpPr/>
          <p:nvPr/>
        </p:nvGrpSpPr>
        <p:grpSpPr>
          <a:xfrm>
            <a:off x="5292080" y="1274820"/>
            <a:ext cx="432833" cy="432834"/>
            <a:chOff x="5436096" y="1274820"/>
            <a:chExt cx="432833" cy="432834"/>
          </a:xfrm>
        </p:grpSpPr>
        <p:sp>
          <p:nvSpPr>
            <p:cNvPr id="17"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9" name="组合 18"/>
          <p:cNvGrpSpPr/>
          <p:nvPr/>
        </p:nvGrpSpPr>
        <p:grpSpPr>
          <a:xfrm>
            <a:off x="3347864" y="1274820"/>
            <a:ext cx="432833" cy="432834"/>
            <a:chOff x="3491880" y="1274820"/>
            <a:chExt cx="432833" cy="432834"/>
          </a:xfrm>
        </p:grpSpPr>
        <p:sp>
          <p:nvSpPr>
            <p:cNvPr id="2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22" name="组合 21"/>
          <p:cNvGrpSpPr/>
          <p:nvPr/>
        </p:nvGrpSpPr>
        <p:grpSpPr>
          <a:xfrm>
            <a:off x="3995936" y="1274820"/>
            <a:ext cx="432833" cy="432834"/>
            <a:chOff x="4139952" y="1274820"/>
            <a:chExt cx="432833" cy="432834"/>
          </a:xfrm>
        </p:grpSpPr>
        <p:sp>
          <p:nvSpPr>
            <p:cNvPr id="23"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4"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383671828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800" fill="hold"/>
                                        <p:tgtEl>
                                          <p:spTgt spid="42"/>
                                        </p:tgtEl>
                                        <p:attrNameLst>
                                          <p:attrName>ppt_x</p:attrName>
                                        </p:attrNameLst>
                                      </p:cBhvr>
                                      <p:tavLst>
                                        <p:tav tm="0">
                                          <p:val>
                                            <p:strVal val="0-#ppt_w/2"/>
                                          </p:val>
                                        </p:tav>
                                        <p:tav tm="100000">
                                          <p:val>
                                            <p:strVal val="#ppt_x"/>
                                          </p:val>
                                        </p:tav>
                                      </p:tavLst>
                                    </p:anim>
                                    <p:anim calcmode="lin" valueType="num">
                                      <p:cBhvr additive="base">
                                        <p:cTn id="8" dur="8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2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nodeType="withEffect">
                                  <p:stCondLst>
                                    <p:cond delay="4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8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210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49"/>
                                        </p:tgtEl>
                                        <p:attrNameLst>
                                          <p:attrName>style.visibility</p:attrName>
                                        </p:attrNameLst>
                                      </p:cBhvr>
                                      <p:to>
                                        <p:strVal val="visible"/>
                                      </p:to>
                                    </p:set>
                                    <p:animEffect transition="in" filter="wipe(left)">
                                      <p:cBhvr>
                                        <p:cTn id="38" dur="200"/>
                                        <p:tgtEl>
                                          <p:spTgt spid="4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49"/>
                                        </p:tgtEl>
                                      </p:cBhvr>
                                      <p:to x="80000" y="100000"/>
                                    </p:animScale>
                                    <p:anim by="(#ppt_w*0.10)" calcmode="lin" valueType="num">
                                      <p:cBhvr>
                                        <p:cTn id="41" dur="50" autoRev="1" fill="hold">
                                          <p:stCondLst>
                                            <p:cond delay="0"/>
                                          </p:stCondLst>
                                        </p:cTn>
                                        <p:tgtEl>
                                          <p:spTgt spid="49"/>
                                        </p:tgtEl>
                                        <p:attrNameLst>
                                          <p:attrName>ppt_x</p:attrName>
                                        </p:attrNameLst>
                                      </p:cBhvr>
                                    </p:anim>
                                    <p:anim by="(-#ppt_w*0.10)" calcmode="lin" valueType="num">
                                      <p:cBhvr>
                                        <p:cTn id="42" dur="50" autoRev="1" fill="hold">
                                          <p:stCondLst>
                                            <p:cond delay="0"/>
                                          </p:stCondLst>
                                        </p:cTn>
                                        <p:tgtEl>
                                          <p:spTgt spid="49"/>
                                        </p:tgtEl>
                                        <p:attrNameLst>
                                          <p:attrName>ppt_y</p:attrName>
                                        </p:attrNameLst>
                                      </p:cBhvr>
                                    </p:anim>
                                    <p:animRot by="-480000">
                                      <p:cBhvr>
                                        <p:cTn id="43" dur="50" autoRev="1" fill="hold">
                                          <p:stCondLst>
                                            <p:cond delay="0"/>
                                          </p:stCondLst>
                                        </p:cTn>
                                        <p:tgtEl>
                                          <p:spTgt spid="49"/>
                                        </p:tgtEl>
                                        <p:attrNameLst>
                                          <p:attrName>r</p:attrName>
                                        </p:attrNameLst>
                                      </p:cBhvr>
                                    </p:animRot>
                                  </p:childTnLst>
                                </p:cTn>
                              </p:par>
                            </p:childTnLst>
                          </p:cTn>
                        </p:par>
                        <p:par>
                          <p:cTn id="44" fill="hold">
                            <p:stCondLst>
                              <p:cond delay="272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50"/>
                                        </p:tgtEl>
                                        <p:attrNameLst>
                                          <p:attrName>style.visibility</p:attrName>
                                        </p:attrNameLst>
                                      </p:cBhvr>
                                      <p:to>
                                        <p:strVal val="visible"/>
                                      </p:to>
                                    </p:set>
                                    <p:animEffect transition="in" filter="wipe(left)">
                                      <p:cBhvr>
                                        <p:cTn id="47" dur="200"/>
                                        <p:tgtEl>
                                          <p:spTgt spid="50"/>
                                        </p:tgtEl>
                                      </p:cBhvr>
                                    </p:animEffect>
                                  </p:childTnLst>
                                </p:cTn>
                              </p:par>
                              <p:par>
                                <p:cTn id="48" presetID="36" presetClass="emph" presetSubtype="0" fill="hold" grpId="1" nodeType="withEffect">
                                  <p:stCondLst>
                                    <p:cond delay="0"/>
                                  </p:stCondLst>
                                  <p:iterate type="lt">
                                    <p:tmPct val="30000"/>
                                  </p:iterate>
                                  <p:childTnLst>
                                    <p:animScale>
                                      <p:cBhvr>
                                        <p:cTn id="49" dur="50" autoRev="1" fill="hold">
                                          <p:stCondLst>
                                            <p:cond delay="0"/>
                                          </p:stCondLst>
                                        </p:cTn>
                                        <p:tgtEl>
                                          <p:spTgt spid="50"/>
                                        </p:tgtEl>
                                      </p:cBhvr>
                                      <p:to x="80000" y="100000"/>
                                    </p:animScale>
                                    <p:anim by="(#ppt_w*0.10)" calcmode="lin" valueType="num">
                                      <p:cBhvr>
                                        <p:cTn id="50" dur="50" autoRev="1" fill="hold">
                                          <p:stCondLst>
                                            <p:cond delay="0"/>
                                          </p:stCondLst>
                                        </p:cTn>
                                        <p:tgtEl>
                                          <p:spTgt spid="50"/>
                                        </p:tgtEl>
                                        <p:attrNameLst>
                                          <p:attrName>ppt_x</p:attrName>
                                        </p:attrNameLst>
                                      </p:cBhvr>
                                    </p:anim>
                                    <p:anim by="(-#ppt_w*0.10)" calcmode="lin" valueType="num">
                                      <p:cBhvr>
                                        <p:cTn id="51" dur="50" autoRev="1" fill="hold">
                                          <p:stCondLst>
                                            <p:cond delay="0"/>
                                          </p:stCondLst>
                                        </p:cTn>
                                        <p:tgtEl>
                                          <p:spTgt spid="50"/>
                                        </p:tgtEl>
                                        <p:attrNameLst>
                                          <p:attrName>ppt_y</p:attrName>
                                        </p:attrNameLst>
                                      </p:cBhvr>
                                    </p:anim>
                                    <p:animRot by="-480000">
                                      <p:cBhvr>
                                        <p:cTn id="52" dur="50" autoRev="1" fill="hold">
                                          <p:stCondLst>
                                            <p:cond delay="0"/>
                                          </p:stCondLst>
                                        </p:cTn>
                                        <p:tgtEl>
                                          <p:spTgt spid="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49" grpId="1"/>
      <p:bldP spid="50" grpId="0"/>
      <p:bldP spid="50"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46759" y="1343698"/>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矩形 28"/>
          <p:cNvSpPr/>
          <p:nvPr/>
        </p:nvSpPr>
        <p:spPr>
          <a:xfrm>
            <a:off x="3653255" y="1180546"/>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dirty="0">
                <a:latin typeface="微软雅黑" panose="020B0503020204020204" pitchFamily="34" charset="-122"/>
                <a:ea typeface="微软雅黑" panose="020B0503020204020204" pitchFamily="34" charset="-122"/>
              </a:rPr>
              <a:t>点击添加标题</a:t>
            </a:r>
          </a:p>
        </p:txBody>
      </p:sp>
      <p:sp>
        <p:nvSpPr>
          <p:cNvPr id="30" name="六边形 29"/>
          <p:cNvSpPr/>
          <p:nvPr/>
        </p:nvSpPr>
        <p:spPr>
          <a:xfrm>
            <a:off x="903628" y="242569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2000" b="1" dirty="0">
                <a:latin typeface="微软雅黑" panose="020B0503020204020204" pitchFamily="34" charset="-122"/>
                <a:ea typeface="微软雅黑" panose="020B0503020204020204" pitchFamily="34" charset="-122"/>
              </a:rPr>
              <a:t>添加内容</a:t>
            </a:r>
          </a:p>
        </p:txBody>
      </p:sp>
      <p:cxnSp>
        <p:nvCxnSpPr>
          <p:cNvPr id="31" name="直接箭头连接符 30"/>
          <p:cNvCxnSpPr>
            <a:stCxn id="30" idx="5"/>
            <a:endCxn id="28" idx="1"/>
          </p:cNvCxnSpPr>
          <p:nvPr/>
        </p:nvCxnSpPr>
        <p:spPr>
          <a:xfrm flipV="1">
            <a:off x="1837547" y="1763265"/>
            <a:ext cx="1009212" cy="662431"/>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a:stCxn id="30" idx="0"/>
            <a:endCxn id="35" idx="1"/>
          </p:cNvCxnSpPr>
          <p:nvPr/>
        </p:nvCxnSpPr>
        <p:spPr>
          <a:xfrm flipV="1">
            <a:off x="2094075" y="2936587"/>
            <a:ext cx="752684" cy="2166"/>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a:stCxn id="30" idx="1"/>
            <a:endCxn id="38" idx="1"/>
          </p:cNvCxnSpPr>
          <p:nvPr/>
        </p:nvCxnSpPr>
        <p:spPr>
          <a:xfrm>
            <a:off x="1837547" y="3451810"/>
            <a:ext cx="1009212" cy="679039"/>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3142299" y="1615449"/>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
        <p:nvSpPr>
          <p:cNvPr id="35" name="矩形 34"/>
          <p:cNvSpPr/>
          <p:nvPr/>
        </p:nvSpPr>
        <p:spPr>
          <a:xfrm>
            <a:off x="2846759" y="2517020"/>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矩形 35"/>
          <p:cNvSpPr/>
          <p:nvPr/>
        </p:nvSpPr>
        <p:spPr>
          <a:xfrm>
            <a:off x="3653255" y="2361550"/>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a:latin typeface="微软雅黑" panose="020B0503020204020204" pitchFamily="34" charset="-122"/>
                <a:ea typeface="微软雅黑" panose="020B0503020204020204" pitchFamily="34" charset="-122"/>
              </a:rPr>
              <a:t>点击添加标题</a:t>
            </a:r>
          </a:p>
        </p:txBody>
      </p:sp>
      <p:sp>
        <p:nvSpPr>
          <p:cNvPr id="37" name="TextBox 36"/>
          <p:cNvSpPr txBox="1"/>
          <p:nvPr/>
        </p:nvSpPr>
        <p:spPr>
          <a:xfrm>
            <a:off x="3142299" y="2806771"/>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
        <p:nvSpPr>
          <p:cNvPr id="38" name="矩形 37"/>
          <p:cNvSpPr/>
          <p:nvPr/>
        </p:nvSpPr>
        <p:spPr>
          <a:xfrm>
            <a:off x="2846759" y="3711282"/>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矩形 38"/>
          <p:cNvSpPr/>
          <p:nvPr/>
        </p:nvSpPr>
        <p:spPr>
          <a:xfrm>
            <a:off x="3653255" y="3555813"/>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a:latin typeface="微软雅黑" panose="020B0503020204020204" pitchFamily="34" charset="-122"/>
                <a:ea typeface="微软雅黑" panose="020B0503020204020204" pitchFamily="34" charset="-122"/>
              </a:rPr>
              <a:t>点击添加标题</a:t>
            </a:r>
          </a:p>
        </p:txBody>
      </p:sp>
      <p:sp>
        <p:nvSpPr>
          <p:cNvPr id="40" name="TextBox 39"/>
          <p:cNvSpPr txBox="1"/>
          <p:nvPr/>
        </p:nvSpPr>
        <p:spPr>
          <a:xfrm>
            <a:off x="3142299" y="4001033"/>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Tree>
    <p:extLst>
      <p:ext uri="{BB962C8B-B14F-4D97-AF65-F5344CB8AC3E}">
        <p14:creationId xmlns:p14="http://schemas.microsoft.com/office/powerpoint/2010/main" val="396108219"/>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randombar(horizontal)">
                                          <p:cBhvr>
                                            <p:cTn id="15" dur="500"/>
                                            <p:tgtEl>
                                              <p:spTgt spid="30"/>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barn(outVertical)">
                                          <p:cBhvr>
                                            <p:cTn id="29" dur="500"/>
                                            <p:tgtEl>
                                              <p:spTgt spid="29"/>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14:bounceEnd="50000">
                                          <p:cBhvr additive="base">
                                            <p:cTn id="33" dur="500" fill="hold"/>
                                            <p:tgtEl>
                                              <p:spTgt spid="28"/>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28"/>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34"/>
                                            </p:tgtEl>
                                            <p:attrNameLst>
                                              <p:attrName>style.visibility</p:attrName>
                                            </p:attrNameLst>
                                          </p:cBhvr>
                                          <p:to>
                                            <p:strVal val="visible"/>
                                          </p:to>
                                        </p:set>
                                        <p:animEffect transition="in" filter="wipe(left)">
                                          <p:cBhvr>
                                            <p:cTn id="38" dur="100"/>
                                            <p:tgtEl>
                                              <p:spTgt spid="34"/>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34"/>
                                            </p:tgtEl>
                                          </p:cBhvr>
                                          <p:to x="80000" y="100000"/>
                                        </p:animScale>
                                        <p:anim by="(#ppt_w*0.10)" calcmode="lin" valueType="num">
                                          <p:cBhvr>
                                            <p:cTn id="41" dur="50" autoRev="1" fill="hold">
                                              <p:stCondLst>
                                                <p:cond delay="0"/>
                                              </p:stCondLst>
                                            </p:cTn>
                                            <p:tgtEl>
                                              <p:spTgt spid="34"/>
                                            </p:tgtEl>
                                            <p:attrNameLst>
                                              <p:attrName>ppt_x</p:attrName>
                                            </p:attrNameLst>
                                          </p:cBhvr>
                                        </p:anim>
                                        <p:anim by="(-#ppt_w*0.10)" calcmode="lin" valueType="num">
                                          <p:cBhvr>
                                            <p:cTn id="42" dur="50" autoRev="1" fill="hold">
                                              <p:stCondLst>
                                                <p:cond delay="0"/>
                                              </p:stCondLst>
                                            </p:cTn>
                                            <p:tgtEl>
                                              <p:spTgt spid="34"/>
                                            </p:tgtEl>
                                            <p:attrNameLst>
                                              <p:attrName>ppt_y</p:attrName>
                                            </p:attrNameLst>
                                          </p:cBhvr>
                                        </p:anim>
                                        <p:animRot by="-480000">
                                          <p:cBhvr>
                                            <p:cTn id="43" dur="50" autoRev="1" fill="hold">
                                              <p:stCondLst>
                                                <p:cond delay="0"/>
                                              </p:stCondLst>
                                            </p:cTn>
                                            <p:tgtEl>
                                              <p:spTgt spid="34"/>
                                            </p:tgtEl>
                                            <p:attrNameLst>
                                              <p:attrName>r</p:attrName>
                                            </p:attrNameLst>
                                          </p:cBhvr>
                                        </p:animRot>
                                      </p:childTnLst>
                                    </p:cTn>
                                  </p:par>
                                </p:childTnLst>
                              </p:cTn>
                            </p:par>
                            <p:par>
                              <p:cTn id="44" fill="hold">
                                <p:stCondLst>
                                  <p:cond delay="4600"/>
                                </p:stCondLst>
                                <p:childTnLst>
                                  <p:par>
                                    <p:cTn id="45" presetID="16" presetClass="entr" presetSubtype="37"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barn(outVertical)">
                                          <p:cBhvr>
                                            <p:cTn id="47" dur="500"/>
                                            <p:tgtEl>
                                              <p:spTgt spid="36"/>
                                            </p:tgtEl>
                                          </p:cBhvr>
                                        </p:animEffect>
                                      </p:childTnLst>
                                    </p:cTn>
                                  </p:par>
                                </p:childTnLst>
                              </p:cTn>
                            </p:par>
                            <p:par>
                              <p:cTn id="48" fill="hold">
                                <p:stCondLst>
                                  <p:cond delay="510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14:bounceEnd="50000">
                                          <p:cBhvr additive="base">
                                            <p:cTn id="51" dur="5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35"/>
                                            </p:tgtEl>
                                            <p:attrNameLst>
                                              <p:attrName>ppt_y</p:attrName>
                                            </p:attrNameLst>
                                          </p:cBhvr>
                                          <p:tavLst>
                                            <p:tav tm="0">
                                              <p:val>
                                                <p:strVal val="0-#ppt_h/2"/>
                                              </p:val>
                                            </p:tav>
                                            <p:tav tm="100000">
                                              <p:val>
                                                <p:strVal val="#ppt_y"/>
                                              </p:val>
                                            </p:tav>
                                          </p:tavLst>
                                        </p:anim>
                                      </p:childTnLst>
                                    </p:cTn>
                                  </p:par>
                                </p:childTnLst>
                              </p:cTn>
                            </p:par>
                            <p:par>
                              <p:cTn id="53" fill="hold">
                                <p:stCondLst>
                                  <p:cond delay="56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37"/>
                                            </p:tgtEl>
                                            <p:attrNameLst>
                                              <p:attrName>style.visibility</p:attrName>
                                            </p:attrNameLst>
                                          </p:cBhvr>
                                          <p:to>
                                            <p:strVal val="visible"/>
                                          </p:to>
                                        </p:set>
                                        <p:animEffect transition="in" filter="wipe(left)">
                                          <p:cBhvr>
                                            <p:cTn id="56" dur="100"/>
                                            <p:tgtEl>
                                              <p:spTgt spid="37"/>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37"/>
                                            </p:tgtEl>
                                          </p:cBhvr>
                                          <p:to x="80000" y="100000"/>
                                        </p:animScale>
                                        <p:anim by="(#ppt_w*0.10)" calcmode="lin" valueType="num">
                                          <p:cBhvr>
                                            <p:cTn id="59" dur="50" autoRev="1" fill="hold">
                                              <p:stCondLst>
                                                <p:cond delay="0"/>
                                              </p:stCondLst>
                                            </p:cTn>
                                            <p:tgtEl>
                                              <p:spTgt spid="37"/>
                                            </p:tgtEl>
                                            <p:attrNameLst>
                                              <p:attrName>ppt_x</p:attrName>
                                            </p:attrNameLst>
                                          </p:cBhvr>
                                        </p:anim>
                                        <p:anim by="(-#ppt_w*0.10)" calcmode="lin" valueType="num">
                                          <p:cBhvr>
                                            <p:cTn id="60" dur="50" autoRev="1" fill="hold">
                                              <p:stCondLst>
                                                <p:cond delay="0"/>
                                              </p:stCondLst>
                                            </p:cTn>
                                            <p:tgtEl>
                                              <p:spTgt spid="37"/>
                                            </p:tgtEl>
                                            <p:attrNameLst>
                                              <p:attrName>ppt_y</p:attrName>
                                            </p:attrNameLst>
                                          </p:cBhvr>
                                        </p:anim>
                                        <p:animRot by="-480000">
                                          <p:cBhvr>
                                            <p:cTn id="61" dur="50" autoRev="1" fill="hold">
                                              <p:stCondLst>
                                                <p:cond delay="0"/>
                                              </p:stCondLst>
                                            </p:cTn>
                                            <p:tgtEl>
                                              <p:spTgt spid="37"/>
                                            </p:tgtEl>
                                            <p:attrNameLst>
                                              <p:attrName>r</p:attrName>
                                            </p:attrNameLst>
                                          </p:cBhvr>
                                        </p:animRot>
                                      </p:childTnLst>
                                    </p:cTn>
                                  </p:par>
                                </p:childTnLst>
                              </p:cTn>
                            </p:par>
                            <p:par>
                              <p:cTn id="62" fill="hold">
                                <p:stCondLst>
                                  <p:cond delay="7350"/>
                                </p:stCondLst>
                                <p:childTnLst>
                                  <p:par>
                                    <p:cTn id="63" presetID="16" presetClass="entr" presetSubtype="37"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barn(outVertical)">
                                          <p:cBhvr>
                                            <p:cTn id="65" dur="500"/>
                                            <p:tgtEl>
                                              <p:spTgt spid="39"/>
                                            </p:tgtEl>
                                          </p:cBhvr>
                                        </p:animEffect>
                                      </p:childTnLst>
                                    </p:cTn>
                                  </p:par>
                                </p:childTnLst>
                              </p:cTn>
                            </p:par>
                            <p:par>
                              <p:cTn id="66" fill="hold">
                                <p:stCondLst>
                                  <p:cond delay="785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14:bounceEnd="50000">
                                          <p:cBhvr additive="base">
                                            <p:cTn id="69" dur="5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38"/>
                                            </p:tgtEl>
                                            <p:attrNameLst>
                                              <p:attrName>ppt_y</p:attrName>
                                            </p:attrNameLst>
                                          </p:cBhvr>
                                          <p:tavLst>
                                            <p:tav tm="0">
                                              <p:val>
                                                <p:strVal val="0-#ppt_h/2"/>
                                              </p:val>
                                            </p:tav>
                                            <p:tav tm="100000">
                                              <p:val>
                                                <p:strVal val="#ppt_y"/>
                                              </p:val>
                                            </p:tav>
                                          </p:tavLst>
                                        </p:anim>
                                      </p:childTnLst>
                                    </p:cTn>
                                  </p:par>
                                </p:childTnLst>
                              </p:cTn>
                            </p:par>
                            <p:par>
                              <p:cTn id="71" fill="hold">
                                <p:stCondLst>
                                  <p:cond delay="835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40"/>
                                            </p:tgtEl>
                                            <p:attrNameLst>
                                              <p:attrName>style.visibility</p:attrName>
                                            </p:attrNameLst>
                                          </p:cBhvr>
                                          <p:to>
                                            <p:strVal val="visible"/>
                                          </p:to>
                                        </p:set>
                                        <p:animEffect transition="in" filter="wipe(left)">
                                          <p:cBhvr>
                                            <p:cTn id="74" dur="100"/>
                                            <p:tgtEl>
                                              <p:spTgt spid="40"/>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40"/>
                                            </p:tgtEl>
                                          </p:cBhvr>
                                          <p:to x="80000" y="100000"/>
                                        </p:animScale>
                                        <p:anim by="(#ppt_w*0.10)" calcmode="lin" valueType="num">
                                          <p:cBhvr>
                                            <p:cTn id="77" dur="50" autoRev="1" fill="hold">
                                              <p:stCondLst>
                                                <p:cond delay="0"/>
                                              </p:stCondLst>
                                            </p:cTn>
                                            <p:tgtEl>
                                              <p:spTgt spid="40"/>
                                            </p:tgtEl>
                                            <p:attrNameLst>
                                              <p:attrName>ppt_x</p:attrName>
                                            </p:attrNameLst>
                                          </p:cBhvr>
                                        </p:anim>
                                        <p:anim by="(-#ppt_w*0.10)" calcmode="lin" valueType="num">
                                          <p:cBhvr>
                                            <p:cTn id="78" dur="50" autoRev="1" fill="hold">
                                              <p:stCondLst>
                                                <p:cond delay="0"/>
                                              </p:stCondLst>
                                            </p:cTn>
                                            <p:tgtEl>
                                              <p:spTgt spid="40"/>
                                            </p:tgtEl>
                                            <p:attrNameLst>
                                              <p:attrName>ppt_y</p:attrName>
                                            </p:attrNameLst>
                                          </p:cBhvr>
                                        </p:anim>
                                        <p:animRot by="-480000">
                                          <p:cBhvr>
                                            <p:cTn id="79" dur="50"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29" grpId="0" animBg="1"/>
          <p:bldP spid="30" grpId="0" animBg="1"/>
          <p:bldP spid="34" grpId="0"/>
          <p:bldP spid="34" grpId="1"/>
          <p:bldP spid="35" grpId="0" animBg="1"/>
          <p:bldP spid="36" grpId="0" animBg="1"/>
          <p:bldP spid="37" grpId="0"/>
          <p:bldP spid="37" grpId="1"/>
          <p:bldP spid="38" grpId="0" animBg="1"/>
          <p:bldP spid="39" grpId="0" animBg="1"/>
          <p:bldP spid="40" grpId="0"/>
          <p:bldP spid="4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randombar(horizontal)">
                                          <p:cBhvr>
                                            <p:cTn id="15" dur="500"/>
                                            <p:tgtEl>
                                              <p:spTgt spid="30"/>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barn(outVertical)">
                                          <p:cBhvr>
                                            <p:cTn id="29" dur="500"/>
                                            <p:tgtEl>
                                              <p:spTgt spid="29"/>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34"/>
                                            </p:tgtEl>
                                            <p:attrNameLst>
                                              <p:attrName>style.visibility</p:attrName>
                                            </p:attrNameLst>
                                          </p:cBhvr>
                                          <p:to>
                                            <p:strVal val="visible"/>
                                          </p:to>
                                        </p:set>
                                        <p:animEffect transition="in" filter="wipe(left)">
                                          <p:cBhvr>
                                            <p:cTn id="38" dur="100"/>
                                            <p:tgtEl>
                                              <p:spTgt spid="34"/>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34"/>
                                            </p:tgtEl>
                                          </p:cBhvr>
                                          <p:to x="80000" y="100000"/>
                                        </p:animScale>
                                        <p:anim by="(#ppt_w*0.10)" calcmode="lin" valueType="num">
                                          <p:cBhvr>
                                            <p:cTn id="41" dur="50" autoRev="1" fill="hold">
                                              <p:stCondLst>
                                                <p:cond delay="0"/>
                                              </p:stCondLst>
                                            </p:cTn>
                                            <p:tgtEl>
                                              <p:spTgt spid="34"/>
                                            </p:tgtEl>
                                            <p:attrNameLst>
                                              <p:attrName>ppt_x</p:attrName>
                                            </p:attrNameLst>
                                          </p:cBhvr>
                                        </p:anim>
                                        <p:anim by="(-#ppt_w*0.10)" calcmode="lin" valueType="num">
                                          <p:cBhvr>
                                            <p:cTn id="42" dur="50" autoRev="1" fill="hold">
                                              <p:stCondLst>
                                                <p:cond delay="0"/>
                                              </p:stCondLst>
                                            </p:cTn>
                                            <p:tgtEl>
                                              <p:spTgt spid="34"/>
                                            </p:tgtEl>
                                            <p:attrNameLst>
                                              <p:attrName>ppt_y</p:attrName>
                                            </p:attrNameLst>
                                          </p:cBhvr>
                                        </p:anim>
                                        <p:animRot by="-480000">
                                          <p:cBhvr>
                                            <p:cTn id="43" dur="50" autoRev="1" fill="hold">
                                              <p:stCondLst>
                                                <p:cond delay="0"/>
                                              </p:stCondLst>
                                            </p:cTn>
                                            <p:tgtEl>
                                              <p:spTgt spid="34"/>
                                            </p:tgtEl>
                                            <p:attrNameLst>
                                              <p:attrName>r</p:attrName>
                                            </p:attrNameLst>
                                          </p:cBhvr>
                                        </p:animRot>
                                      </p:childTnLst>
                                    </p:cTn>
                                  </p:par>
                                </p:childTnLst>
                              </p:cTn>
                            </p:par>
                            <p:par>
                              <p:cTn id="44" fill="hold">
                                <p:stCondLst>
                                  <p:cond delay="4600"/>
                                </p:stCondLst>
                                <p:childTnLst>
                                  <p:par>
                                    <p:cTn id="45" presetID="16" presetClass="entr" presetSubtype="37"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barn(outVertical)">
                                          <p:cBhvr>
                                            <p:cTn id="47" dur="500"/>
                                            <p:tgtEl>
                                              <p:spTgt spid="36"/>
                                            </p:tgtEl>
                                          </p:cBhvr>
                                        </p:animEffect>
                                      </p:childTnLst>
                                    </p:cTn>
                                  </p:par>
                                </p:childTnLst>
                              </p:cTn>
                            </p:par>
                            <p:par>
                              <p:cTn id="48" fill="hold">
                                <p:stCondLst>
                                  <p:cond delay="5100"/>
                                </p:stCondLst>
                                <p:childTnLst>
                                  <p:par>
                                    <p:cTn id="49" presetID="2" presetClass="entr" presetSubtype="1"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0-#ppt_h/2"/>
                                              </p:val>
                                            </p:tav>
                                            <p:tav tm="100000">
                                              <p:val>
                                                <p:strVal val="#ppt_y"/>
                                              </p:val>
                                            </p:tav>
                                          </p:tavLst>
                                        </p:anim>
                                      </p:childTnLst>
                                    </p:cTn>
                                  </p:par>
                                </p:childTnLst>
                              </p:cTn>
                            </p:par>
                            <p:par>
                              <p:cTn id="53" fill="hold">
                                <p:stCondLst>
                                  <p:cond delay="56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37"/>
                                            </p:tgtEl>
                                            <p:attrNameLst>
                                              <p:attrName>style.visibility</p:attrName>
                                            </p:attrNameLst>
                                          </p:cBhvr>
                                          <p:to>
                                            <p:strVal val="visible"/>
                                          </p:to>
                                        </p:set>
                                        <p:animEffect transition="in" filter="wipe(left)">
                                          <p:cBhvr>
                                            <p:cTn id="56" dur="100"/>
                                            <p:tgtEl>
                                              <p:spTgt spid="37"/>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37"/>
                                            </p:tgtEl>
                                          </p:cBhvr>
                                          <p:to x="80000" y="100000"/>
                                        </p:animScale>
                                        <p:anim by="(#ppt_w*0.10)" calcmode="lin" valueType="num">
                                          <p:cBhvr>
                                            <p:cTn id="59" dur="50" autoRev="1" fill="hold">
                                              <p:stCondLst>
                                                <p:cond delay="0"/>
                                              </p:stCondLst>
                                            </p:cTn>
                                            <p:tgtEl>
                                              <p:spTgt spid="37"/>
                                            </p:tgtEl>
                                            <p:attrNameLst>
                                              <p:attrName>ppt_x</p:attrName>
                                            </p:attrNameLst>
                                          </p:cBhvr>
                                        </p:anim>
                                        <p:anim by="(-#ppt_w*0.10)" calcmode="lin" valueType="num">
                                          <p:cBhvr>
                                            <p:cTn id="60" dur="50" autoRev="1" fill="hold">
                                              <p:stCondLst>
                                                <p:cond delay="0"/>
                                              </p:stCondLst>
                                            </p:cTn>
                                            <p:tgtEl>
                                              <p:spTgt spid="37"/>
                                            </p:tgtEl>
                                            <p:attrNameLst>
                                              <p:attrName>ppt_y</p:attrName>
                                            </p:attrNameLst>
                                          </p:cBhvr>
                                        </p:anim>
                                        <p:animRot by="-480000">
                                          <p:cBhvr>
                                            <p:cTn id="61" dur="50" autoRev="1" fill="hold">
                                              <p:stCondLst>
                                                <p:cond delay="0"/>
                                              </p:stCondLst>
                                            </p:cTn>
                                            <p:tgtEl>
                                              <p:spTgt spid="37"/>
                                            </p:tgtEl>
                                            <p:attrNameLst>
                                              <p:attrName>r</p:attrName>
                                            </p:attrNameLst>
                                          </p:cBhvr>
                                        </p:animRot>
                                      </p:childTnLst>
                                    </p:cTn>
                                  </p:par>
                                </p:childTnLst>
                              </p:cTn>
                            </p:par>
                            <p:par>
                              <p:cTn id="62" fill="hold">
                                <p:stCondLst>
                                  <p:cond delay="7350"/>
                                </p:stCondLst>
                                <p:childTnLst>
                                  <p:par>
                                    <p:cTn id="63" presetID="16" presetClass="entr" presetSubtype="37"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barn(outVertical)">
                                          <p:cBhvr>
                                            <p:cTn id="65" dur="500"/>
                                            <p:tgtEl>
                                              <p:spTgt spid="39"/>
                                            </p:tgtEl>
                                          </p:cBhvr>
                                        </p:animEffect>
                                      </p:childTnLst>
                                    </p:cTn>
                                  </p:par>
                                </p:childTnLst>
                              </p:cTn>
                            </p:par>
                            <p:par>
                              <p:cTn id="66" fill="hold">
                                <p:stCondLst>
                                  <p:cond delay="7850"/>
                                </p:stCondLst>
                                <p:childTnLst>
                                  <p:par>
                                    <p:cTn id="67" presetID="2" presetClass="entr" presetSubtype="1" fill="hold" grpId="0" nodeType="after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500" fill="hold"/>
                                            <p:tgtEl>
                                              <p:spTgt spid="38"/>
                                            </p:tgtEl>
                                            <p:attrNameLst>
                                              <p:attrName>ppt_x</p:attrName>
                                            </p:attrNameLst>
                                          </p:cBhvr>
                                          <p:tavLst>
                                            <p:tav tm="0">
                                              <p:val>
                                                <p:strVal val="#ppt_x"/>
                                              </p:val>
                                            </p:tav>
                                            <p:tav tm="100000">
                                              <p:val>
                                                <p:strVal val="#ppt_x"/>
                                              </p:val>
                                            </p:tav>
                                          </p:tavLst>
                                        </p:anim>
                                        <p:anim calcmode="lin" valueType="num">
                                          <p:cBhvr additive="base">
                                            <p:cTn id="70" dur="500" fill="hold"/>
                                            <p:tgtEl>
                                              <p:spTgt spid="38"/>
                                            </p:tgtEl>
                                            <p:attrNameLst>
                                              <p:attrName>ppt_y</p:attrName>
                                            </p:attrNameLst>
                                          </p:cBhvr>
                                          <p:tavLst>
                                            <p:tav tm="0">
                                              <p:val>
                                                <p:strVal val="0-#ppt_h/2"/>
                                              </p:val>
                                            </p:tav>
                                            <p:tav tm="100000">
                                              <p:val>
                                                <p:strVal val="#ppt_y"/>
                                              </p:val>
                                            </p:tav>
                                          </p:tavLst>
                                        </p:anim>
                                      </p:childTnLst>
                                    </p:cTn>
                                  </p:par>
                                </p:childTnLst>
                              </p:cTn>
                            </p:par>
                            <p:par>
                              <p:cTn id="71" fill="hold">
                                <p:stCondLst>
                                  <p:cond delay="835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40"/>
                                            </p:tgtEl>
                                            <p:attrNameLst>
                                              <p:attrName>style.visibility</p:attrName>
                                            </p:attrNameLst>
                                          </p:cBhvr>
                                          <p:to>
                                            <p:strVal val="visible"/>
                                          </p:to>
                                        </p:set>
                                        <p:animEffect transition="in" filter="wipe(left)">
                                          <p:cBhvr>
                                            <p:cTn id="74" dur="100"/>
                                            <p:tgtEl>
                                              <p:spTgt spid="40"/>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40"/>
                                            </p:tgtEl>
                                          </p:cBhvr>
                                          <p:to x="80000" y="100000"/>
                                        </p:animScale>
                                        <p:anim by="(#ppt_w*0.10)" calcmode="lin" valueType="num">
                                          <p:cBhvr>
                                            <p:cTn id="77" dur="50" autoRev="1" fill="hold">
                                              <p:stCondLst>
                                                <p:cond delay="0"/>
                                              </p:stCondLst>
                                            </p:cTn>
                                            <p:tgtEl>
                                              <p:spTgt spid="40"/>
                                            </p:tgtEl>
                                            <p:attrNameLst>
                                              <p:attrName>ppt_x</p:attrName>
                                            </p:attrNameLst>
                                          </p:cBhvr>
                                        </p:anim>
                                        <p:anim by="(-#ppt_w*0.10)" calcmode="lin" valueType="num">
                                          <p:cBhvr>
                                            <p:cTn id="78" dur="50" autoRev="1" fill="hold">
                                              <p:stCondLst>
                                                <p:cond delay="0"/>
                                              </p:stCondLst>
                                            </p:cTn>
                                            <p:tgtEl>
                                              <p:spTgt spid="40"/>
                                            </p:tgtEl>
                                            <p:attrNameLst>
                                              <p:attrName>ppt_y</p:attrName>
                                            </p:attrNameLst>
                                          </p:cBhvr>
                                        </p:anim>
                                        <p:animRot by="-480000">
                                          <p:cBhvr>
                                            <p:cTn id="79" dur="50"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29" grpId="0" animBg="1"/>
          <p:bldP spid="30" grpId="0" animBg="1"/>
          <p:bldP spid="34" grpId="0"/>
          <p:bldP spid="34" grpId="1"/>
          <p:bldP spid="35" grpId="0" animBg="1"/>
          <p:bldP spid="36" grpId="0" animBg="1"/>
          <p:bldP spid="37" grpId="0"/>
          <p:bldP spid="37" grpId="1"/>
          <p:bldP spid="38" grpId="0" animBg="1"/>
          <p:bldP spid="39" grpId="0" animBg="1"/>
          <p:bldP spid="40" grpId="0"/>
          <p:bldP spid="40" grpId="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7" name="Group 66"/>
          <p:cNvGrpSpPr>
            <a:grpSpLocks/>
          </p:cNvGrpSpPr>
          <p:nvPr/>
        </p:nvGrpSpPr>
        <p:grpSpPr bwMode="auto">
          <a:xfrm>
            <a:off x="395641" y="986284"/>
            <a:ext cx="4453517" cy="3745706"/>
            <a:chOff x="720" y="839"/>
            <a:chExt cx="3740" cy="3146"/>
          </a:xfrm>
          <a:solidFill>
            <a:schemeClr val="accent1"/>
          </a:solidFill>
        </p:grpSpPr>
        <p:sp>
          <p:nvSpPr>
            <p:cNvPr id="8"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endParaRPr lang="zh-CN" altLang="en-US"/>
            </a:p>
          </p:txBody>
        </p:sp>
        <p:sp>
          <p:nvSpPr>
            <p:cNvPr id="9"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endParaRPr lang="zh-CN" altLang="en-US"/>
            </a:p>
          </p:txBody>
        </p:sp>
        <p:sp>
          <p:nvSpPr>
            <p:cNvPr id="10"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endParaRPr lang="zh-CN" altLang="en-US"/>
            </a:p>
          </p:txBody>
        </p:sp>
        <p:sp>
          <p:nvSpPr>
            <p:cNvPr id="11"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endParaRPr lang="zh-CN" altLang="en-US"/>
            </a:p>
          </p:txBody>
        </p:sp>
        <p:sp>
          <p:nvSpPr>
            <p:cNvPr id="12"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endParaRPr lang="zh-CN" altLang="en-US"/>
            </a:p>
          </p:txBody>
        </p:sp>
        <p:sp>
          <p:nvSpPr>
            <p:cNvPr id="13"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endParaRPr lang="zh-CN" altLang="en-US"/>
            </a:p>
          </p:txBody>
        </p:sp>
        <p:sp>
          <p:nvSpPr>
            <p:cNvPr id="14"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endParaRPr lang="zh-CN" altLang="en-US"/>
            </a:p>
          </p:txBody>
        </p:sp>
        <p:sp>
          <p:nvSpPr>
            <p:cNvPr id="15"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endParaRPr lang="zh-CN" altLang="en-US"/>
            </a:p>
          </p:txBody>
        </p:sp>
        <p:sp>
          <p:nvSpPr>
            <p:cNvPr id="16"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endParaRPr lang="zh-CN" altLang="en-US"/>
            </a:p>
          </p:txBody>
        </p:sp>
        <p:sp>
          <p:nvSpPr>
            <p:cNvPr id="17"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endParaRPr lang="zh-CN" altLang="en-US"/>
            </a:p>
          </p:txBody>
        </p:sp>
        <p:sp>
          <p:nvSpPr>
            <p:cNvPr id="18"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endParaRPr lang="zh-CN" altLang="en-US"/>
            </a:p>
          </p:txBody>
        </p:sp>
        <p:sp>
          <p:nvSpPr>
            <p:cNvPr id="19"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endParaRPr lang="zh-CN" altLang="en-US"/>
            </a:p>
          </p:txBody>
        </p:sp>
        <p:sp>
          <p:nvSpPr>
            <p:cNvPr id="20"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endParaRPr lang="zh-CN" altLang="en-US"/>
            </a:p>
          </p:txBody>
        </p:sp>
        <p:sp>
          <p:nvSpPr>
            <p:cNvPr id="21"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endParaRPr lang="zh-CN" altLang="en-US"/>
            </a:p>
          </p:txBody>
        </p:sp>
        <p:sp>
          <p:nvSpPr>
            <p:cNvPr id="22"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endParaRPr lang="zh-CN" altLang="en-US"/>
            </a:p>
          </p:txBody>
        </p:sp>
        <p:sp>
          <p:nvSpPr>
            <p:cNvPr id="23"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endParaRPr lang="zh-CN" altLang="en-US"/>
            </a:p>
          </p:txBody>
        </p:sp>
        <p:sp>
          <p:nvSpPr>
            <p:cNvPr id="24"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endParaRPr lang="zh-CN" altLang="en-US"/>
            </a:p>
          </p:txBody>
        </p:sp>
        <p:sp>
          <p:nvSpPr>
            <p:cNvPr id="25"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endParaRPr lang="zh-CN" altLang="en-US"/>
            </a:p>
          </p:txBody>
        </p:sp>
        <p:sp>
          <p:nvSpPr>
            <p:cNvPr id="26"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endParaRPr lang="zh-CN" altLang="en-US"/>
            </a:p>
          </p:txBody>
        </p:sp>
        <p:sp>
          <p:nvSpPr>
            <p:cNvPr id="27"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endParaRPr lang="zh-CN" altLang="en-US"/>
            </a:p>
          </p:txBody>
        </p:sp>
        <p:sp>
          <p:nvSpPr>
            <p:cNvPr id="28"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endParaRPr lang="zh-CN" altLang="en-US"/>
            </a:p>
          </p:txBody>
        </p:sp>
        <p:sp>
          <p:nvSpPr>
            <p:cNvPr id="29"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endParaRPr lang="zh-CN" altLang="en-US"/>
            </a:p>
          </p:txBody>
        </p:sp>
        <p:sp>
          <p:nvSpPr>
            <p:cNvPr id="30"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endParaRPr lang="zh-CN" altLang="en-US"/>
            </a:p>
          </p:txBody>
        </p:sp>
        <p:sp>
          <p:nvSpPr>
            <p:cNvPr id="31"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endParaRPr lang="zh-CN" altLang="en-US"/>
            </a:p>
          </p:txBody>
        </p:sp>
        <p:sp>
          <p:nvSpPr>
            <p:cNvPr id="32"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endParaRPr lang="zh-CN" altLang="en-US"/>
            </a:p>
          </p:txBody>
        </p:sp>
        <p:sp>
          <p:nvSpPr>
            <p:cNvPr id="33"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endParaRPr lang="zh-CN" altLang="en-US"/>
            </a:p>
          </p:txBody>
        </p:sp>
        <p:sp>
          <p:nvSpPr>
            <p:cNvPr id="34"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endParaRPr lang="zh-CN" altLang="en-US"/>
            </a:p>
          </p:txBody>
        </p:sp>
        <p:sp>
          <p:nvSpPr>
            <p:cNvPr id="35"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endParaRPr lang="zh-CN" altLang="en-US"/>
            </a:p>
          </p:txBody>
        </p:sp>
        <p:sp>
          <p:nvSpPr>
            <p:cNvPr id="36"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endParaRPr lang="zh-CN" altLang="en-US"/>
            </a:p>
          </p:txBody>
        </p:sp>
        <p:sp>
          <p:nvSpPr>
            <p:cNvPr id="37"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endParaRPr lang="zh-CN" altLang="en-US"/>
            </a:p>
          </p:txBody>
        </p:sp>
        <p:sp>
          <p:nvSpPr>
            <p:cNvPr id="38"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endParaRPr lang="zh-CN" altLang="en-US"/>
            </a:p>
          </p:txBody>
        </p:sp>
        <p:sp>
          <p:nvSpPr>
            <p:cNvPr id="39"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endParaRPr lang="zh-CN" altLang="en-US"/>
            </a:p>
          </p:txBody>
        </p:sp>
        <p:sp>
          <p:nvSpPr>
            <p:cNvPr id="40"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endParaRPr lang="zh-CN" altLang="en-US"/>
            </a:p>
          </p:txBody>
        </p:sp>
        <p:sp>
          <p:nvSpPr>
            <p:cNvPr id="41"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endParaRPr lang="zh-CN" altLang="en-US"/>
            </a:p>
          </p:txBody>
        </p:sp>
        <p:sp>
          <p:nvSpPr>
            <p:cNvPr id="42"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endParaRPr lang="zh-CN" altLang="en-US"/>
            </a:p>
          </p:txBody>
        </p:sp>
        <p:sp>
          <p:nvSpPr>
            <p:cNvPr id="43"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endParaRPr lang="zh-CN" altLang="en-US"/>
            </a:p>
          </p:txBody>
        </p:sp>
        <p:sp>
          <p:nvSpPr>
            <p:cNvPr id="44"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endParaRPr lang="zh-CN" altLang="en-US"/>
            </a:p>
          </p:txBody>
        </p:sp>
        <p:sp>
          <p:nvSpPr>
            <p:cNvPr id="45"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endParaRPr lang="zh-CN" altLang="en-US"/>
            </a:p>
          </p:txBody>
        </p:sp>
        <p:sp>
          <p:nvSpPr>
            <p:cNvPr id="46"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endParaRPr lang="zh-CN" altLang="en-US"/>
            </a:p>
          </p:txBody>
        </p:sp>
        <p:sp>
          <p:nvSpPr>
            <p:cNvPr id="47"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endParaRPr lang="zh-CN" altLang="en-US"/>
            </a:p>
          </p:txBody>
        </p:sp>
        <p:sp>
          <p:nvSpPr>
            <p:cNvPr id="48"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endParaRPr lang="zh-CN" altLang="en-US"/>
            </a:p>
          </p:txBody>
        </p:sp>
        <p:sp>
          <p:nvSpPr>
            <p:cNvPr id="49"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endParaRPr lang="zh-CN" altLang="en-US"/>
            </a:p>
          </p:txBody>
        </p:sp>
        <p:sp>
          <p:nvSpPr>
            <p:cNvPr id="50"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endParaRPr lang="zh-CN" altLang="en-US"/>
            </a:p>
          </p:txBody>
        </p:sp>
        <p:sp>
          <p:nvSpPr>
            <p:cNvPr id="51"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endParaRPr lang="zh-CN" altLang="en-US"/>
            </a:p>
          </p:txBody>
        </p:sp>
        <p:sp>
          <p:nvSpPr>
            <p:cNvPr id="52"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endParaRPr lang="zh-CN" altLang="en-US"/>
            </a:p>
          </p:txBody>
        </p:sp>
        <p:sp>
          <p:nvSpPr>
            <p:cNvPr id="53"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endParaRPr lang="zh-CN" altLang="en-US"/>
            </a:p>
          </p:txBody>
        </p:sp>
        <p:sp>
          <p:nvSpPr>
            <p:cNvPr id="54"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endParaRPr lang="zh-CN" altLang="en-US"/>
            </a:p>
          </p:txBody>
        </p:sp>
        <p:sp>
          <p:nvSpPr>
            <p:cNvPr id="55"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endParaRPr lang="zh-CN" altLang="en-US"/>
            </a:p>
          </p:txBody>
        </p:sp>
        <p:sp>
          <p:nvSpPr>
            <p:cNvPr id="56"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endParaRPr lang="zh-CN" altLang="en-US"/>
            </a:p>
          </p:txBody>
        </p:sp>
        <p:sp>
          <p:nvSpPr>
            <p:cNvPr id="57"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endParaRPr lang="zh-CN" altLang="en-US"/>
            </a:p>
          </p:txBody>
        </p:sp>
        <p:sp>
          <p:nvSpPr>
            <p:cNvPr id="58"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endParaRPr lang="zh-CN" altLang="en-US"/>
            </a:p>
          </p:txBody>
        </p:sp>
        <p:sp>
          <p:nvSpPr>
            <p:cNvPr id="59"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endParaRPr lang="zh-CN" altLang="en-US"/>
            </a:p>
          </p:txBody>
        </p:sp>
        <p:sp>
          <p:nvSpPr>
            <p:cNvPr id="60"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endParaRPr lang="zh-CN" altLang="en-US"/>
            </a:p>
          </p:txBody>
        </p:sp>
        <p:sp>
          <p:nvSpPr>
            <p:cNvPr id="61"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endParaRPr lang="zh-CN" altLang="en-US"/>
            </a:p>
          </p:txBody>
        </p:sp>
        <p:sp>
          <p:nvSpPr>
            <p:cNvPr id="62"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endParaRPr lang="zh-CN" altLang="en-US"/>
            </a:p>
          </p:txBody>
        </p:sp>
        <p:sp>
          <p:nvSpPr>
            <p:cNvPr id="63"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endParaRPr lang="zh-CN" altLang="en-US"/>
            </a:p>
          </p:txBody>
        </p:sp>
        <p:sp>
          <p:nvSpPr>
            <p:cNvPr id="64"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endParaRPr lang="zh-CN" altLang="en-US"/>
            </a:p>
          </p:txBody>
        </p:sp>
        <p:sp>
          <p:nvSpPr>
            <p:cNvPr id="65"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endParaRPr lang="zh-CN" altLang="en-US"/>
            </a:p>
          </p:txBody>
        </p:sp>
        <p:sp>
          <p:nvSpPr>
            <p:cNvPr id="66"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endParaRPr lang="zh-CN" altLang="en-US"/>
            </a:p>
          </p:txBody>
        </p:sp>
        <p:sp>
          <p:nvSpPr>
            <p:cNvPr id="67"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endParaRPr lang="zh-CN" altLang="en-US"/>
            </a:p>
          </p:txBody>
        </p:sp>
        <p:sp>
          <p:nvSpPr>
            <p:cNvPr id="68"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endParaRPr lang="zh-CN" altLang="en-US"/>
            </a:p>
          </p:txBody>
        </p:sp>
        <p:sp>
          <p:nvSpPr>
            <p:cNvPr id="69"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endParaRPr lang="zh-CN" altLang="en-US"/>
            </a:p>
          </p:txBody>
        </p:sp>
      </p:grpSp>
      <p:sp>
        <p:nvSpPr>
          <p:cNvPr id="70" name="Freeform 78"/>
          <p:cNvSpPr>
            <a:spLocks/>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1" name="Freeform 92"/>
          <p:cNvSpPr>
            <a:spLocks/>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2" name="Freeform 100"/>
          <p:cNvSpPr>
            <a:spLocks/>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3" name="Freeform 82"/>
          <p:cNvSpPr>
            <a:spLocks/>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cxnSp>
        <p:nvCxnSpPr>
          <p:cNvPr id="74" name="直接连接符 73"/>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5027553" y="2211710"/>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3" name="矩形 82"/>
          <p:cNvSpPr/>
          <p:nvPr/>
        </p:nvSpPr>
        <p:spPr>
          <a:xfrm>
            <a:off x="5027553" y="2643491"/>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84" name="矩形 83"/>
          <p:cNvSpPr/>
          <p:nvPr/>
        </p:nvSpPr>
        <p:spPr>
          <a:xfrm>
            <a:off x="5027553" y="3142570"/>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85" name="矩形 84"/>
          <p:cNvSpPr/>
          <p:nvPr/>
        </p:nvSpPr>
        <p:spPr>
          <a:xfrm>
            <a:off x="4993600" y="4140047"/>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6" name="矩形标注 85"/>
          <p:cNvSpPr/>
          <p:nvPr/>
        </p:nvSpPr>
        <p:spPr>
          <a:xfrm>
            <a:off x="6607141" y="1836028"/>
            <a:ext cx="1957258" cy="2630982"/>
          </a:xfrm>
          <a:prstGeom prst="wedgeRectCallout">
            <a:avLst>
              <a:gd name="adj1" fmla="val -72333"/>
              <a:gd name="adj2" fmla="val 1971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87" name="TextBox 86"/>
          <p:cNvSpPr txBox="1"/>
          <p:nvPr/>
        </p:nvSpPr>
        <p:spPr>
          <a:xfrm>
            <a:off x="6781196" y="2014550"/>
            <a:ext cx="1656184" cy="2269840"/>
          </a:xfrm>
          <a:prstGeom prst="rect">
            <a:avLst/>
          </a:prstGeom>
          <a:noFill/>
        </p:spPr>
        <p:txBody>
          <a:bodyPr wrap="square" lIns="68567" tIns="34284" rIns="68567" bIns="34284" rtlCol="0">
            <a:spAutoFit/>
          </a:bodyPr>
          <a:lstStyle/>
          <a:p>
            <a:pPr algn="just">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schemeClr val="tx1">
                  <a:lumMod val="75000"/>
                  <a:lumOff val="25000"/>
                </a:schemeClr>
              </a:solidFill>
              <a:latin typeface="微软雅黑" pitchFamily="34" charset="-122"/>
              <a:ea typeface="微软雅黑" pitchFamily="34" charset="-122"/>
            </a:endParaRPr>
          </a:p>
          <a:p>
            <a:pPr algn="just">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3089183033"/>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14:bounceEnd="58000">
                                          <p:cBhvr additive="base">
                                            <p:cTn id="15" dur="1000" fill="hold"/>
                                            <p:tgtEl>
                                              <p:spTgt spid="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71"/>
                                            </p:tgtEl>
                                            <p:attrNameLst>
                                              <p:attrName>style.visibility</p:attrName>
                                            </p:attrNameLst>
                                          </p:cBhvr>
                                          <p:to>
                                            <p:strVal val="visible"/>
                                          </p:to>
                                        </p:set>
                                        <p:animEffect transition="in" filter="fade">
                                          <p:cBhvr>
                                            <p:cTn id="19" dur="500"/>
                                            <p:tgtEl>
                                              <p:spTgt spid="7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500"/>
                                            <p:tgtEl>
                                              <p:spTgt spid="7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70"/>
                                            </p:tgtEl>
                                            <p:attrNameLst>
                                              <p:attrName>style.visibility</p:attrName>
                                            </p:attrNameLst>
                                          </p:cBhvr>
                                          <p:to>
                                            <p:strVal val="visible"/>
                                          </p:to>
                                        </p:set>
                                        <p:animEffect transition="in" filter="fade">
                                          <p:cBhvr>
                                            <p:cTn id="28" dur="500"/>
                                            <p:tgtEl>
                                              <p:spTgt spid="7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par>
                                    <p:cTn id="33" presetID="10" presetClass="entr" presetSubtype="0" fill="hold"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500"/>
                                            <p:tgtEl>
                                              <p:spTgt spid="75"/>
                                            </p:tgtEl>
                                          </p:cBhvr>
                                        </p:animEffect>
                                      </p:childTnLst>
                                    </p:cTn>
                                  </p:par>
                                  <p:par>
                                    <p:cTn id="36" presetID="10" presetClass="entr" presetSubtype="0" fill="hold" nodeType="withEffect">
                                      <p:stCondLst>
                                        <p:cond delay="0"/>
                                      </p:stCondLst>
                                      <p:childTnLst>
                                        <p:set>
                                          <p:cBhvr>
                                            <p:cTn id="37" dur="1" fill="hold">
                                              <p:stCondLst>
                                                <p:cond delay="0"/>
                                              </p:stCondLst>
                                            </p:cTn>
                                            <p:tgtEl>
                                              <p:spTgt spid="76"/>
                                            </p:tgtEl>
                                            <p:attrNameLst>
                                              <p:attrName>style.visibility</p:attrName>
                                            </p:attrNameLst>
                                          </p:cBhvr>
                                          <p:to>
                                            <p:strVal val="visible"/>
                                          </p:to>
                                        </p:set>
                                        <p:animEffect transition="in" filter="fade">
                                          <p:cBhvr>
                                            <p:cTn id="38" dur="500"/>
                                            <p:tgtEl>
                                              <p:spTgt spid="76"/>
                                            </p:tgtEl>
                                          </p:cBhvr>
                                        </p:animEffect>
                                      </p:childTnLst>
                                    </p:cTn>
                                  </p:par>
                                  <p:par>
                                    <p:cTn id="39" presetID="10" presetClass="entr" presetSubtype="0" fill="hold"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fade">
                                          <p:cBhvr>
                                            <p:cTn id="41" dur="500"/>
                                            <p:tgtEl>
                                              <p:spTgt spid="77"/>
                                            </p:tgtEl>
                                          </p:cBhvr>
                                        </p:animEffect>
                                      </p:childTnLst>
                                    </p:cTn>
                                  </p:par>
                                  <p:par>
                                    <p:cTn id="42" presetID="10" presetClass="entr" presetSubtype="0" fill="hold"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500"/>
                                            <p:tgtEl>
                                              <p:spTgt spid="78"/>
                                            </p:tgtEl>
                                          </p:cBhvr>
                                        </p:animEffect>
                                      </p:childTnLst>
                                    </p:cTn>
                                  </p:par>
                                  <p:par>
                                    <p:cTn id="45" presetID="10" presetClass="entr" presetSubtype="0" fill="hold"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childTnLst>
                                    </p:cTn>
                                  </p:par>
                                  <p:par>
                                    <p:cTn id="48" presetID="10" presetClass="entr" presetSubtype="0" fill="hold" nodeType="withEffect">
                                      <p:stCondLst>
                                        <p:cond delay="0"/>
                                      </p:stCondLst>
                                      <p:childTnLst>
                                        <p:set>
                                          <p:cBhvr>
                                            <p:cTn id="49" dur="1" fill="hold">
                                              <p:stCondLst>
                                                <p:cond delay="0"/>
                                              </p:stCondLst>
                                            </p:cTn>
                                            <p:tgtEl>
                                              <p:spTgt spid="80"/>
                                            </p:tgtEl>
                                            <p:attrNameLst>
                                              <p:attrName>style.visibility</p:attrName>
                                            </p:attrNameLst>
                                          </p:cBhvr>
                                          <p:to>
                                            <p:strVal val="visible"/>
                                          </p:to>
                                        </p:set>
                                        <p:animEffect transition="in" filter="fade">
                                          <p:cBhvr>
                                            <p:cTn id="50" dur="500"/>
                                            <p:tgtEl>
                                              <p:spTgt spid="80"/>
                                            </p:tgtEl>
                                          </p:cBhvr>
                                        </p:animEffect>
                                      </p:childTnLst>
                                    </p:cTn>
                                  </p:par>
                                  <p:par>
                                    <p:cTn id="51" presetID="10" presetClass="entr" presetSubtype="0"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5"/>
                                            </p:tgtEl>
                                            <p:attrNameLst>
                                              <p:attrName>style.visibility</p:attrName>
                                            </p:attrNameLst>
                                          </p:cBhvr>
                                          <p:to>
                                            <p:strVal val="visible"/>
                                          </p:to>
                                        </p:set>
                                        <p:animEffect transition="in" filter="fade">
                                          <p:cBhvr>
                                            <p:cTn id="56" dur="500"/>
                                            <p:tgtEl>
                                              <p:spTgt spid="8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3"/>
                                            </p:tgtEl>
                                            <p:attrNameLst>
                                              <p:attrName>style.visibility</p:attrName>
                                            </p:attrNameLst>
                                          </p:cBhvr>
                                          <p:to>
                                            <p:strVal val="visible"/>
                                          </p:to>
                                        </p:set>
                                        <p:animEffect transition="in" filter="fade">
                                          <p:cBhvr>
                                            <p:cTn id="62" dur="500"/>
                                            <p:tgtEl>
                                              <p:spTgt spid="8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fade">
                                          <p:cBhvr>
                                            <p:cTn id="65" dur="500"/>
                                            <p:tgtEl>
                                              <p:spTgt spid="8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wipe(left)">
                                          <p:cBhvr>
                                            <p:cTn id="69" dur="500"/>
                                            <p:tgtEl>
                                              <p:spTgt spid="8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87"/>
                                            </p:tgtEl>
                                            <p:attrNameLst>
                                              <p:attrName>style.visibility</p:attrName>
                                            </p:attrNameLst>
                                          </p:cBhvr>
                                          <p:to>
                                            <p:strVal val="visible"/>
                                          </p:to>
                                        </p:set>
                                        <p:animEffect transition="in" filter="wipe(left)">
                                          <p:cBhvr>
                                            <p:cTn id="73" dur="100"/>
                                            <p:tgtEl>
                                              <p:spTgt spid="8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87"/>
                                            </p:tgtEl>
                                          </p:cBhvr>
                                          <p:to x="80000" y="100000"/>
                                        </p:animScale>
                                        <p:anim by="(#ppt_w*0.10)" calcmode="lin" valueType="num">
                                          <p:cBhvr>
                                            <p:cTn id="76" dur="50" autoRev="1" fill="hold">
                                              <p:stCondLst>
                                                <p:cond delay="0"/>
                                              </p:stCondLst>
                                            </p:cTn>
                                            <p:tgtEl>
                                              <p:spTgt spid="87"/>
                                            </p:tgtEl>
                                            <p:attrNameLst>
                                              <p:attrName>ppt_x</p:attrName>
                                            </p:attrNameLst>
                                          </p:cBhvr>
                                        </p:anim>
                                        <p:anim by="(-#ppt_w*0.10)" calcmode="lin" valueType="num">
                                          <p:cBhvr>
                                            <p:cTn id="77" dur="50" autoRev="1" fill="hold">
                                              <p:stCondLst>
                                                <p:cond delay="0"/>
                                              </p:stCondLst>
                                            </p:cTn>
                                            <p:tgtEl>
                                              <p:spTgt spid="87"/>
                                            </p:tgtEl>
                                            <p:attrNameLst>
                                              <p:attrName>ppt_y</p:attrName>
                                            </p:attrNameLst>
                                          </p:cBhvr>
                                        </p:anim>
                                        <p:animRot by="-480000">
                                          <p:cBhvr>
                                            <p:cTn id="78" dur="50" autoRev="1" fill="hold">
                                              <p:stCondLst>
                                                <p:cond delay="0"/>
                                              </p:stCondLst>
                                            </p:cTn>
                                            <p:tgtEl>
                                              <p:spTgt spid="8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0" grpId="0" animBg="1"/>
          <p:bldP spid="71" grpId="0" animBg="1"/>
          <p:bldP spid="72" grpId="0" animBg="1"/>
          <p:bldP spid="73" grpId="0" animBg="1"/>
          <p:bldP spid="82" grpId="0"/>
          <p:bldP spid="83" grpId="0"/>
          <p:bldP spid="84" grpId="0"/>
          <p:bldP spid="85" grpId="0"/>
          <p:bldP spid="86" grpId="0" animBg="1"/>
          <p:bldP spid="87" grpId="0"/>
          <p:bldP spid="87"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0-#ppt_w/2"/>
                                              </p:val>
                                            </p:tav>
                                            <p:tav tm="100000">
                                              <p:val>
                                                <p:strVal val="#ppt_x"/>
                                              </p:val>
                                            </p:tav>
                                          </p:tavLst>
                                        </p:anim>
                                        <p:anim calcmode="lin" valueType="num">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71"/>
                                            </p:tgtEl>
                                            <p:attrNameLst>
                                              <p:attrName>style.visibility</p:attrName>
                                            </p:attrNameLst>
                                          </p:cBhvr>
                                          <p:to>
                                            <p:strVal val="visible"/>
                                          </p:to>
                                        </p:set>
                                        <p:animEffect transition="in" filter="fade">
                                          <p:cBhvr>
                                            <p:cTn id="19" dur="500"/>
                                            <p:tgtEl>
                                              <p:spTgt spid="7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500"/>
                                            <p:tgtEl>
                                              <p:spTgt spid="7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70"/>
                                            </p:tgtEl>
                                            <p:attrNameLst>
                                              <p:attrName>style.visibility</p:attrName>
                                            </p:attrNameLst>
                                          </p:cBhvr>
                                          <p:to>
                                            <p:strVal val="visible"/>
                                          </p:to>
                                        </p:set>
                                        <p:animEffect transition="in" filter="fade">
                                          <p:cBhvr>
                                            <p:cTn id="28" dur="500"/>
                                            <p:tgtEl>
                                              <p:spTgt spid="7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par>
                                    <p:cTn id="33" presetID="10" presetClass="entr" presetSubtype="0" fill="hold"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500"/>
                                            <p:tgtEl>
                                              <p:spTgt spid="75"/>
                                            </p:tgtEl>
                                          </p:cBhvr>
                                        </p:animEffect>
                                      </p:childTnLst>
                                    </p:cTn>
                                  </p:par>
                                  <p:par>
                                    <p:cTn id="36" presetID="10" presetClass="entr" presetSubtype="0" fill="hold" nodeType="withEffect">
                                      <p:stCondLst>
                                        <p:cond delay="0"/>
                                      </p:stCondLst>
                                      <p:childTnLst>
                                        <p:set>
                                          <p:cBhvr>
                                            <p:cTn id="37" dur="1" fill="hold">
                                              <p:stCondLst>
                                                <p:cond delay="0"/>
                                              </p:stCondLst>
                                            </p:cTn>
                                            <p:tgtEl>
                                              <p:spTgt spid="76"/>
                                            </p:tgtEl>
                                            <p:attrNameLst>
                                              <p:attrName>style.visibility</p:attrName>
                                            </p:attrNameLst>
                                          </p:cBhvr>
                                          <p:to>
                                            <p:strVal val="visible"/>
                                          </p:to>
                                        </p:set>
                                        <p:animEffect transition="in" filter="fade">
                                          <p:cBhvr>
                                            <p:cTn id="38" dur="500"/>
                                            <p:tgtEl>
                                              <p:spTgt spid="76"/>
                                            </p:tgtEl>
                                          </p:cBhvr>
                                        </p:animEffect>
                                      </p:childTnLst>
                                    </p:cTn>
                                  </p:par>
                                  <p:par>
                                    <p:cTn id="39" presetID="10" presetClass="entr" presetSubtype="0" fill="hold"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fade">
                                          <p:cBhvr>
                                            <p:cTn id="41" dur="500"/>
                                            <p:tgtEl>
                                              <p:spTgt spid="77"/>
                                            </p:tgtEl>
                                          </p:cBhvr>
                                        </p:animEffect>
                                      </p:childTnLst>
                                    </p:cTn>
                                  </p:par>
                                  <p:par>
                                    <p:cTn id="42" presetID="10" presetClass="entr" presetSubtype="0" fill="hold"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500"/>
                                            <p:tgtEl>
                                              <p:spTgt spid="78"/>
                                            </p:tgtEl>
                                          </p:cBhvr>
                                        </p:animEffect>
                                      </p:childTnLst>
                                    </p:cTn>
                                  </p:par>
                                  <p:par>
                                    <p:cTn id="45" presetID="10" presetClass="entr" presetSubtype="0" fill="hold"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childTnLst>
                                    </p:cTn>
                                  </p:par>
                                  <p:par>
                                    <p:cTn id="48" presetID="10" presetClass="entr" presetSubtype="0" fill="hold" nodeType="withEffect">
                                      <p:stCondLst>
                                        <p:cond delay="0"/>
                                      </p:stCondLst>
                                      <p:childTnLst>
                                        <p:set>
                                          <p:cBhvr>
                                            <p:cTn id="49" dur="1" fill="hold">
                                              <p:stCondLst>
                                                <p:cond delay="0"/>
                                              </p:stCondLst>
                                            </p:cTn>
                                            <p:tgtEl>
                                              <p:spTgt spid="80"/>
                                            </p:tgtEl>
                                            <p:attrNameLst>
                                              <p:attrName>style.visibility</p:attrName>
                                            </p:attrNameLst>
                                          </p:cBhvr>
                                          <p:to>
                                            <p:strVal val="visible"/>
                                          </p:to>
                                        </p:set>
                                        <p:animEffect transition="in" filter="fade">
                                          <p:cBhvr>
                                            <p:cTn id="50" dur="500"/>
                                            <p:tgtEl>
                                              <p:spTgt spid="80"/>
                                            </p:tgtEl>
                                          </p:cBhvr>
                                        </p:animEffect>
                                      </p:childTnLst>
                                    </p:cTn>
                                  </p:par>
                                  <p:par>
                                    <p:cTn id="51" presetID="10" presetClass="entr" presetSubtype="0"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5"/>
                                            </p:tgtEl>
                                            <p:attrNameLst>
                                              <p:attrName>style.visibility</p:attrName>
                                            </p:attrNameLst>
                                          </p:cBhvr>
                                          <p:to>
                                            <p:strVal val="visible"/>
                                          </p:to>
                                        </p:set>
                                        <p:animEffect transition="in" filter="fade">
                                          <p:cBhvr>
                                            <p:cTn id="56" dur="500"/>
                                            <p:tgtEl>
                                              <p:spTgt spid="8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3"/>
                                            </p:tgtEl>
                                            <p:attrNameLst>
                                              <p:attrName>style.visibility</p:attrName>
                                            </p:attrNameLst>
                                          </p:cBhvr>
                                          <p:to>
                                            <p:strVal val="visible"/>
                                          </p:to>
                                        </p:set>
                                        <p:animEffect transition="in" filter="fade">
                                          <p:cBhvr>
                                            <p:cTn id="62" dur="500"/>
                                            <p:tgtEl>
                                              <p:spTgt spid="8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fade">
                                          <p:cBhvr>
                                            <p:cTn id="65" dur="500"/>
                                            <p:tgtEl>
                                              <p:spTgt spid="8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wipe(left)">
                                          <p:cBhvr>
                                            <p:cTn id="69" dur="500"/>
                                            <p:tgtEl>
                                              <p:spTgt spid="8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87"/>
                                            </p:tgtEl>
                                            <p:attrNameLst>
                                              <p:attrName>style.visibility</p:attrName>
                                            </p:attrNameLst>
                                          </p:cBhvr>
                                          <p:to>
                                            <p:strVal val="visible"/>
                                          </p:to>
                                        </p:set>
                                        <p:animEffect transition="in" filter="wipe(left)">
                                          <p:cBhvr>
                                            <p:cTn id="73" dur="100"/>
                                            <p:tgtEl>
                                              <p:spTgt spid="8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87"/>
                                            </p:tgtEl>
                                          </p:cBhvr>
                                          <p:to x="80000" y="100000"/>
                                        </p:animScale>
                                        <p:anim by="(#ppt_w*0.10)" calcmode="lin" valueType="num">
                                          <p:cBhvr>
                                            <p:cTn id="76" dur="50" autoRev="1" fill="hold">
                                              <p:stCondLst>
                                                <p:cond delay="0"/>
                                              </p:stCondLst>
                                            </p:cTn>
                                            <p:tgtEl>
                                              <p:spTgt spid="87"/>
                                            </p:tgtEl>
                                            <p:attrNameLst>
                                              <p:attrName>ppt_x</p:attrName>
                                            </p:attrNameLst>
                                          </p:cBhvr>
                                        </p:anim>
                                        <p:anim by="(-#ppt_w*0.10)" calcmode="lin" valueType="num">
                                          <p:cBhvr>
                                            <p:cTn id="77" dur="50" autoRev="1" fill="hold">
                                              <p:stCondLst>
                                                <p:cond delay="0"/>
                                              </p:stCondLst>
                                            </p:cTn>
                                            <p:tgtEl>
                                              <p:spTgt spid="87"/>
                                            </p:tgtEl>
                                            <p:attrNameLst>
                                              <p:attrName>ppt_y</p:attrName>
                                            </p:attrNameLst>
                                          </p:cBhvr>
                                        </p:anim>
                                        <p:animRot by="-480000">
                                          <p:cBhvr>
                                            <p:cTn id="78" dur="50" autoRev="1" fill="hold">
                                              <p:stCondLst>
                                                <p:cond delay="0"/>
                                              </p:stCondLst>
                                            </p:cTn>
                                            <p:tgtEl>
                                              <p:spTgt spid="8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0" grpId="0" animBg="1"/>
          <p:bldP spid="71" grpId="0" animBg="1"/>
          <p:bldP spid="72" grpId="0" animBg="1"/>
          <p:bldP spid="73" grpId="0" animBg="1"/>
          <p:bldP spid="82" grpId="0"/>
          <p:bldP spid="83" grpId="0"/>
          <p:bldP spid="84" grpId="0"/>
          <p:bldP spid="85" grpId="0"/>
          <p:bldP spid="86" grpId="0" animBg="1"/>
          <p:bldP spid="87" grpId="0"/>
          <p:bldP spid="87" grpId="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4034357" y="2296724"/>
            <a:ext cx="1061000" cy="1214343"/>
            <a:chOff x="5379142" y="2991066"/>
            <a:chExt cx="1414667" cy="1619124"/>
          </a:xfrm>
        </p:grpSpPr>
        <p:sp>
          <p:nvSpPr>
            <p:cNvPr id="3" name="Shape 1723"/>
            <p:cNvSpPr/>
            <p:nvPr/>
          </p:nvSpPr>
          <p:spPr>
            <a:xfrm rot="18900000">
              <a:off x="5379143"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 name="Shape 1726"/>
            <p:cNvSpPr/>
            <p:nvPr/>
          </p:nvSpPr>
          <p:spPr>
            <a:xfrm rot="18900000">
              <a:off x="5379142"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5" name="Group 12"/>
          <p:cNvGrpSpPr/>
          <p:nvPr/>
        </p:nvGrpSpPr>
        <p:grpSpPr>
          <a:xfrm>
            <a:off x="2672903" y="2452981"/>
            <a:ext cx="1061000" cy="1214343"/>
            <a:chOff x="3563871" y="3199409"/>
            <a:chExt cx="1414666" cy="1619124"/>
          </a:xfrm>
        </p:grpSpPr>
        <p:sp>
          <p:nvSpPr>
            <p:cNvPr id="6" name="Shape 1722"/>
            <p:cNvSpPr/>
            <p:nvPr/>
          </p:nvSpPr>
          <p:spPr>
            <a:xfrm rot="8100000">
              <a:off x="3563871" y="3403867"/>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8" name="Group 11"/>
          <p:cNvGrpSpPr/>
          <p:nvPr/>
        </p:nvGrpSpPr>
        <p:grpSpPr>
          <a:xfrm>
            <a:off x="1307307" y="2296724"/>
            <a:ext cx="1061000" cy="1214343"/>
            <a:chOff x="1743076" y="2991066"/>
            <a:chExt cx="1414666" cy="1619124"/>
          </a:xfrm>
        </p:grpSpPr>
        <p:sp>
          <p:nvSpPr>
            <p:cNvPr id="9"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0" name="Shape 1732"/>
            <p:cNvSpPr/>
            <p:nvPr/>
          </p:nvSpPr>
          <p:spPr>
            <a:xfrm rot="18900000">
              <a:off x="1743076"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1" name="Group 15"/>
          <p:cNvGrpSpPr/>
          <p:nvPr/>
        </p:nvGrpSpPr>
        <p:grpSpPr>
          <a:xfrm>
            <a:off x="5399953" y="2452981"/>
            <a:ext cx="1061000" cy="1214344"/>
            <a:chOff x="7199937" y="3199409"/>
            <a:chExt cx="1414666" cy="1619125"/>
          </a:xfrm>
        </p:grpSpPr>
        <p:sp>
          <p:nvSpPr>
            <p:cNvPr id="12" name="Shape 1724"/>
            <p:cNvSpPr/>
            <p:nvPr/>
          </p:nvSpPr>
          <p:spPr>
            <a:xfrm rot="8100000">
              <a:off x="7199937" y="3403868"/>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4" name="Group 16"/>
          <p:cNvGrpSpPr/>
          <p:nvPr/>
        </p:nvGrpSpPr>
        <p:grpSpPr>
          <a:xfrm>
            <a:off x="6761407" y="2296724"/>
            <a:ext cx="1061000" cy="1214343"/>
            <a:chOff x="9015209" y="2991066"/>
            <a:chExt cx="1414666" cy="1619124"/>
          </a:xfrm>
        </p:grpSpPr>
        <p:sp>
          <p:nvSpPr>
            <p:cNvPr id="15"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6" name="Shape 1738"/>
            <p:cNvSpPr/>
            <p:nvPr/>
          </p:nvSpPr>
          <p:spPr>
            <a:xfrm rot="18900000">
              <a:off x="9015209"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17" name="Text Placeholder 4"/>
          <p:cNvSpPr txBox="1">
            <a:spLocks/>
          </p:cNvSpPr>
          <p:nvPr/>
        </p:nvSpPr>
        <p:spPr>
          <a:xfrm>
            <a:off x="13837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 Placeholder 4"/>
          <p:cNvSpPr txBox="1">
            <a:spLocks/>
          </p:cNvSpPr>
          <p:nvPr/>
        </p:nvSpPr>
        <p:spPr>
          <a:xfrm>
            <a:off x="2747274"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9" name="Text Placeholder 4"/>
          <p:cNvSpPr txBox="1">
            <a:spLocks/>
          </p:cNvSpPr>
          <p:nvPr/>
        </p:nvSpPr>
        <p:spPr>
          <a:xfrm>
            <a:off x="411026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Text Placeholder 4"/>
          <p:cNvSpPr txBox="1">
            <a:spLocks/>
          </p:cNvSpPr>
          <p:nvPr/>
        </p:nvSpPr>
        <p:spPr>
          <a:xfrm>
            <a:off x="5473789"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1" name="Text Placeholder 4"/>
          <p:cNvSpPr txBox="1">
            <a:spLocks/>
          </p:cNvSpPr>
          <p:nvPr/>
        </p:nvSpPr>
        <p:spPr>
          <a:xfrm>
            <a:off x="68378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971600"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3" name="TextBox 22"/>
          <p:cNvSpPr txBox="1"/>
          <p:nvPr/>
        </p:nvSpPr>
        <p:spPr>
          <a:xfrm>
            <a:off x="2339752"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4" name="TextBox 23"/>
          <p:cNvSpPr txBox="1"/>
          <p:nvPr/>
        </p:nvSpPr>
        <p:spPr>
          <a:xfrm>
            <a:off x="3702065"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5" name="TextBox 24"/>
          <p:cNvSpPr txBox="1"/>
          <p:nvPr/>
        </p:nvSpPr>
        <p:spPr>
          <a:xfrm>
            <a:off x="5065405"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6" name="TextBox 25"/>
          <p:cNvSpPr txBox="1"/>
          <p:nvPr/>
        </p:nvSpPr>
        <p:spPr>
          <a:xfrm>
            <a:off x="6414567"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6553620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xEl>
                                              <p:pRg st="0" end="0"/>
                                            </p:txEl>
                                          </p:spTgt>
                                        </p:tgtEl>
                                        <p:attrNameLst>
                                          <p:attrName>style.visibility</p:attrName>
                                        </p:attrNameLst>
                                      </p:cBhvr>
                                      <p:to>
                                        <p:strVal val="visible"/>
                                      </p:to>
                                    </p:set>
                                    <p:animEffect transition="in" filter="fade">
                                      <p:cBhvr>
                                        <p:cTn id="18" dur="500"/>
                                        <p:tgtEl>
                                          <p:spTgt spid="17">
                                            <p:txEl>
                                              <p:pRg st="0" end="0"/>
                                            </p:txEl>
                                          </p:spTgt>
                                        </p:tgtEl>
                                      </p:cBhvr>
                                    </p:animEffect>
                                  </p:childTnLst>
                                </p:cTn>
                              </p:par>
                            </p:childTnLst>
                          </p:cTn>
                        </p:par>
                        <p:par>
                          <p:cTn id="19" fill="hold">
                            <p:stCondLst>
                              <p:cond delay="1350"/>
                            </p:stCondLst>
                            <p:childTnLst>
                              <p:par>
                                <p:cTn id="20" presetID="18" presetClass="entr" presetSubtype="6"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strips(downRight)">
                                      <p:cBhvr>
                                        <p:cTn id="22" dur="500"/>
                                        <p:tgtEl>
                                          <p:spTgt spid="22"/>
                                        </p:tgtEl>
                                      </p:cBhvr>
                                    </p:animEffect>
                                  </p:childTnLst>
                                </p:cTn>
                              </p:par>
                            </p:childTnLst>
                          </p:cTn>
                        </p:par>
                        <p:par>
                          <p:cTn id="23" fill="hold">
                            <p:stCondLst>
                              <p:cond delay="1850"/>
                            </p:stCondLst>
                            <p:childTnLst>
                              <p:par>
                                <p:cTn id="24" presetID="9"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dissolve">
                                      <p:cBhvr>
                                        <p:cTn id="26" dur="500"/>
                                        <p:tgtEl>
                                          <p:spTgt spid="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xEl>
                                              <p:pRg st="0" end="0"/>
                                            </p:txEl>
                                          </p:spTgt>
                                        </p:tgtEl>
                                        <p:attrNameLst>
                                          <p:attrName>style.visibility</p:attrName>
                                        </p:attrNameLst>
                                      </p:cBhvr>
                                      <p:to>
                                        <p:strVal val="visible"/>
                                      </p:to>
                                    </p:set>
                                    <p:animEffect transition="in" filter="fade">
                                      <p:cBhvr>
                                        <p:cTn id="29" dur="500"/>
                                        <p:tgtEl>
                                          <p:spTgt spid="18">
                                            <p:txEl>
                                              <p:pRg st="0" end="0"/>
                                            </p:txEl>
                                          </p:spTgt>
                                        </p:tgtEl>
                                      </p:cBhvr>
                                    </p:animEffect>
                                  </p:childTnLst>
                                </p:cTn>
                              </p:par>
                            </p:childTnLst>
                          </p:cTn>
                        </p:par>
                        <p:par>
                          <p:cTn id="30" fill="hold">
                            <p:stCondLst>
                              <p:cond delay="2350"/>
                            </p:stCondLst>
                            <p:childTnLst>
                              <p:par>
                                <p:cTn id="31" presetID="18" presetClass="entr" presetSubtype="6"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strips(downRight)">
                                      <p:cBhvr>
                                        <p:cTn id="33" dur="500"/>
                                        <p:tgtEl>
                                          <p:spTgt spid="23"/>
                                        </p:tgtEl>
                                      </p:cBhvr>
                                    </p:animEffect>
                                  </p:childTnLst>
                                </p:cTn>
                              </p:par>
                            </p:childTnLst>
                          </p:cTn>
                        </p:par>
                        <p:par>
                          <p:cTn id="34" fill="hold">
                            <p:stCondLst>
                              <p:cond delay="2850"/>
                            </p:stCondLst>
                            <p:childTnLst>
                              <p:par>
                                <p:cTn id="35" presetID="9" presetClass="entr" presetSubtype="0"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dissolve">
                                      <p:cBhvr>
                                        <p:cTn id="37" dur="500"/>
                                        <p:tgtEl>
                                          <p:spTgt spid="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xEl>
                                              <p:pRg st="0" end="0"/>
                                            </p:txEl>
                                          </p:spTgt>
                                        </p:tgtEl>
                                        <p:attrNameLst>
                                          <p:attrName>style.visibility</p:attrName>
                                        </p:attrNameLst>
                                      </p:cBhvr>
                                      <p:to>
                                        <p:strVal val="visible"/>
                                      </p:to>
                                    </p:set>
                                    <p:animEffect transition="in" filter="fade">
                                      <p:cBhvr>
                                        <p:cTn id="40" dur="500"/>
                                        <p:tgtEl>
                                          <p:spTgt spid="19">
                                            <p:txEl>
                                              <p:pRg st="0" end="0"/>
                                            </p:txEl>
                                          </p:spTgt>
                                        </p:tgtEl>
                                      </p:cBhvr>
                                    </p:animEffect>
                                  </p:childTnLst>
                                </p:cTn>
                              </p:par>
                            </p:childTnLst>
                          </p:cTn>
                        </p:par>
                        <p:par>
                          <p:cTn id="41" fill="hold">
                            <p:stCondLst>
                              <p:cond delay="3350"/>
                            </p:stCondLst>
                            <p:childTnLst>
                              <p:par>
                                <p:cTn id="42" presetID="18" presetClass="entr" presetSubtype="6"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strips(downRight)">
                                      <p:cBhvr>
                                        <p:cTn id="44" dur="500"/>
                                        <p:tgtEl>
                                          <p:spTgt spid="24"/>
                                        </p:tgtEl>
                                      </p:cBhvr>
                                    </p:animEffect>
                                  </p:childTnLst>
                                </p:cTn>
                              </p:par>
                            </p:childTnLst>
                          </p:cTn>
                        </p:par>
                        <p:par>
                          <p:cTn id="45" fill="hold">
                            <p:stCondLst>
                              <p:cond delay="3850"/>
                            </p:stCondLst>
                            <p:childTnLst>
                              <p:par>
                                <p:cTn id="46" presetID="9" presetClass="entr" presetSubtype="0"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dissolv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0">
                                            <p:txEl>
                                              <p:pRg st="0" end="0"/>
                                            </p:txEl>
                                          </p:spTgt>
                                        </p:tgtEl>
                                        <p:attrNameLst>
                                          <p:attrName>style.visibility</p:attrName>
                                        </p:attrNameLst>
                                      </p:cBhvr>
                                      <p:to>
                                        <p:strVal val="visible"/>
                                      </p:to>
                                    </p:set>
                                    <p:animEffect transition="in" filter="fade">
                                      <p:cBhvr>
                                        <p:cTn id="51" dur="500"/>
                                        <p:tgtEl>
                                          <p:spTgt spid="20">
                                            <p:txEl>
                                              <p:pRg st="0" end="0"/>
                                            </p:txEl>
                                          </p:spTgt>
                                        </p:tgtEl>
                                      </p:cBhvr>
                                    </p:animEffect>
                                  </p:childTnLst>
                                </p:cTn>
                              </p:par>
                            </p:childTnLst>
                          </p:cTn>
                        </p:par>
                        <p:par>
                          <p:cTn id="52" fill="hold">
                            <p:stCondLst>
                              <p:cond delay="4350"/>
                            </p:stCondLst>
                            <p:childTnLst>
                              <p:par>
                                <p:cTn id="53" presetID="18" presetClass="entr" presetSubtype="6"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trips(downRight)">
                                      <p:cBhvr>
                                        <p:cTn id="55" dur="500"/>
                                        <p:tgtEl>
                                          <p:spTgt spid="25"/>
                                        </p:tgtEl>
                                      </p:cBhvr>
                                    </p:animEffect>
                                  </p:childTnLst>
                                </p:cTn>
                              </p:par>
                            </p:childTnLst>
                          </p:cTn>
                        </p:par>
                        <p:par>
                          <p:cTn id="56" fill="hold">
                            <p:stCondLst>
                              <p:cond delay="4850"/>
                            </p:stCondLst>
                            <p:childTnLst>
                              <p:par>
                                <p:cTn id="57" presetID="9" presetClass="entr" presetSubtype="0"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dissolve">
                                      <p:cBhvr>
                                        <p:cTn id="59" dur="500"/>
                                        <p:tgtEl>
                                          <p:spTgt spid="1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xEl>
                                              <p:pRg st="0" end="0"/>
                                            </p:txEl>
                                          </p:spTgt>
                                        </p:tgtEl>
                                        <p:attrNameLst>
                                          <p:attrName>style.visibility</p:attrName>
                                        </p:attrNameLst>
                                      </p:cBhvr>
                                      <p:to>
                                        <p:strVal val="visible"/>
                                      </p:to>
                                    </p:set>
                                    <p:animEffect transition="in" filter="fade">
                                      <p:cBhvr>
                                        <p:cTn id="62" dur="500"/>
                                        <p:tgtEl>
                                          <p:spTgt spid="21">
                                            <p:txEl>
                                              <p:pRg st="0" end="0"/>
                                            </p:txEl>
                                          </p:spTgt>
                                        </p:tgtEl>
                                      </p:cBhvr>
                                    </p:animEffect>
                                  </p:childTnLst>
                                </p:cTn>
                              </p:par>
                            </p:childTnLst>
                          </p:cTn>
                        </p:par>
                        <p:par>
                          <p:cTn id="63" fill="hold">
                            <p:stCondLst>
                              <p:cond delay="5350"/>
                            </p:stCondLst>
                            <p:childTnLst>
                              <p:par>
                                <p:cTn id="64" presetID="18" presetClass="entr" presetSubtype="6"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strips(downRight)">
                                      <p:cBhvr>
                                        <p:cTn id="6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P spid="18" grpId="0" build="p"/>
      <p:bldP spid="19" grpId="0" build="p"/>
      <p:bldP spid="20" grpId="0" build="p"/>
      <p:bldP spid="21" grpId="0" build="p"/>
      <p:bldP spid="22" grpId="0"/>
      <p:bldP spid="23" grpId="0"/>
      <p:bldP spid="24" grpId="0"/>
      <p:bldP spid="25" grpId="0"/>
      <p:bldP spid="26"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流程图: 数据 3"/>
          <p:cNvSpPr/>
          <p:nvPr/>
        </p:nvSpPr>
        <p:spPr>
          <a:xfrm rot="16200000" flipH="1">
            <a:off x="990353" y="1385211"/>
            <a:ext cx="504055" cy="198774"/>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1287010" y="1059582"/>
            <a:ext cx="3024336" cy="3600400"/>
          </a:xfrm>
          <a:prstGeom prst="roundRect">
            <a:avLst>
              <a:gd name="adj" fmla="val 6769"/>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五边形 5"/>
          <p:cNvSpPr/>
          <p:nvPr/>
        </p:nvSpPr>
        <p:spPr>
          <a:xfrm>
            <a:off x="1142994" y="1339079"/>
            <a:ext cx="2584057" cy="397547"/>
          </a:xfrm>
          <a:prstGeom prst="homePlate">
            <a:avLst>
              <a:gd name="adj" fmla="val 33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1575042" y="1995686"/>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观点一：</a:t>
            </a:r>
            <a:r>
              <a:rPr lang="zh-CN" altLang="en-US" sz="1200" dirty="0">
                <a:solidFill>
                  <a:schemeClr val="tx1">
                    <a:lumMod val="75000"/>
                    <a:lumOff val="25000"/>
                  </a:schemeClr>
                </a:solidFill>
              </a:rPr>
              <a:t>详写内容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点击输入本栏的具体文字，简明扼要的说明分项内容，此为概念图解，请根据您的具体内容酌情修改。</a:t>
            </a:r>
            <a:endParaRPr lang="en-US" altLang="zh-CN" sz="1200" dirty="0">
              <a:solidFill>
                <a:schemeClr val="tx1">
                  <a:lumMod val="75000"/>
                  <a:lumOff val="25000"/>
                </a:schemeClr>
              </a:solidFill>
            </a:endParaRPr>
          </a:p>
        </p:txBody>
      </p:sp>
      <p:sp>
        <p:nvSpPr>
          <p:cNvPr id="8" name="TextBox 7"/>
          <p:cNvSpPr txBox="1"/>
          <p:nvPr/>
        </p:nvSpPr>
        <p:spPr>
          <a:xfrm>
            <a:off x="1507783" y="1405854"/>
            <a:ext cx="1699107" cy="246221"/>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r>
              <a:rPr lang="zh-CN" altLang="en-US" sz="1600" dirty="0">
                <a:solidFill>
                  <a:schemeClr val="bg1"/>
                </a:solidFill>
              </a:rPr>
              <a:t>添加标题内容</a:t>
            </a:r>
          </a:p>
        </p:txBody>
      </p:sp>
      <p:sp>
        <p:nvSpPr>
          <p:cNvPr id="9" name="TextBox 8"/>
          <p:cNvSpPr txBox="1"/>
          <p:nvPr/>
        </p:nvSpPr>
        <p:spPr>
          <a:xfrm>
            <a:off x="1575042" y="2841005"/>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观点二：</a:t>
            </a:r>
            <a:r>
              <a:rPr lang="zh-CN" altLang="en-US" sz="1200" dirty="0">
                <a:solidFill>
                  <a:schemeClr val="tx1">
                    <a:lumMod val="75000"/>
                    <a:lumOff val="25000"/>
                  </a:schemeClr>
                </a:solidFill>
              </a:rPr>
              <a:t>详写内容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点击输入本栏的具体文字，简明扼要的说明分项内容，此为概念图解，请根据您的具体内容酌情修改。</a:t>
            </a:r>
            <a:endParaRPr lang="en-US" altLang="zh-CN" sz="1200" dirty="0">
              <a:solidFill>
                <a:schemeClr val="tx1">
                  <a:lumMod val="75000"/>
                  <a:lumOff val="25000"/>
                </a:schemeClr>
              </a:solidFill>
            </a:endParaRPr>
          </a:p>
        </p:txBody>
      </p:sp>
      <p:sp>
        <p:nvSpPr>
          <p:cNvPr id="10" name="TextBox 9"/>
          <p:cNvSpPr txBox="1"/>
          <p:nvPr/>
        </p:nvSpPr>
        <p:spPr>
          <a:xfrm>
            <a:off x="1575042" y="3705101"/>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观点三：</a:t>
            </a:r>
            <a:r>
              <a:rPr lang="zh-CN" altLang="en-US" sz="1200" dirty="0">
                <a:solidFill>
                  <a:schemeClr val="tx1">
                    <a:lumMod val="75000"/>
                    <a:lumOff val="25000"/>
                  </a:schemeClr>
                </a:solidFill>
              </a:rPr>
              <a:t>详写内容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点击输入本栏的具体文字，简明扼要的说明分项内容，此为概念图解，请根据您的具体内容酌情修改。</a:t>
            </a:r>
            <a:endParaRPr lang="en-US" altLang="zh-CN" sz="1200" dirty="0">
              <a:solidFill>
                <a:schemeClr val="tx1">
                  <a:lumMod val="75000"/>
                  <a:lumOff val="25000"/>
                </a:schemeClr>
              </a:solidFill>
            </a:endParaRPr>
          </a:p>
        </p:txBody>
      </p:sp>
      <p:sp>
        <p:nvSpPr>
          <p:cNvPr id="11" name="流程图: 数据 10"/>
          <p:cNvSpPr/>
          <p:nvPr/>
        </p:nvSpPr>
        <p:spPr>
          <a:xfrm rot="16200000" flipH="1">
            <a:off x="4662761" y="1385211"/>
            <a:ext cx="504055" cy="198774"/>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959418" y="1059582"/>
            <a:ext cx="3024336" cy="3600400"/>
          </a:xfrm>
          <a:prstGeom prst="roundRect">
            <a:avLst>
              <a:gd name="adj" fmla="val 6769"/>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15402" y="1339079"/>
            <a:ext cx="2584057" cy="397547"/>
          </a:xfrm>
          <a:prstGeom prst="homePlate">
            <a:avLst>
              <a:gd name="adj" fmla="val 33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5247450" y="1995686"/>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结论一：</a:t>
            </a:r>
            <a:r>
              <a:rPr lang="zh-CN" altLang="en-US" sz="1200" dirty="0">
                <a:solidFill>
                  <a:schemeClr val="tx1">
                    <a:lumMod val="75000"/>
                    <a:lumOff val="25000"/>
                  </a:schemeClr>
                </a:solidFill>
              </a:rPr>
              <a:t>详写内容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点击输入本栏的具体文字，简明扼要的说明分项内容，此为概念图解，请根据您的具体内容酌情修改。</a:t>
            </a:r>
            <a:endParaRPr lang="en-US" altLang="zh-CN" sz="1200" dirty="0">
              <a:solidFill>
                <a:schemeClr val="tx1">
                  <a:lumMod val="75000"/>
                  <a:lumOff val="25000"/>
                </a:schemeClr>
              </a:solidFill>
            </a:endParaRPr>
          </a:p>
        </p:txBody>
      </p:sp>
      <p:sp>
        <p:nvSpPr>
          <p:cNvPr id="15" name="TextBox 14"/>
          <p:cNvSpPr txBox="1"/>
          <p:nvPr/>
        </p:nvSpPr>
        <p:spPr>
          <a:xfrm>
            <a:off x="5180191" y="1405854"/>
            <a:ext cx="1699107" cy="246221"/>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r>
              <a:rPr lang="zh-CN" altLang="en-US" sz="1600" dirty="0">
                <a:solidFill>
                  <a:schemeClr val="bg1"/>
                </a:solidFill>
              </a:rPr>
              <a:t>添加标题内容</a:t>
            </a:r>
          </a:p>
        </p:txBody>
      </p:sp>
      <p:sp>
        <p:nvSpPr>
          <p:cNvPr id="16" name="TextBox 15"/>
          <p:cNvSpPr txBox="1"/>
          <p:nvPr/>
        </p:nvSpPr>
        <p:spPr>
          <a:xfrm>
            <a:off x="5247450" y="2841005"/>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结论二：</a:t>
            </a:r>
            <a:r>
              <a:rPr lang="zh-CN" altLang="en-US" sz="1200" dirty="0">
                <a:solidFill>
                  <a:schemeClr val="tx1">
                    <a:lumMod val="75000"/>
                    <a:lumOff val="25000"/>
                  </a:schemeClr>
                </a:solidFill>
              </a:rPr>
              <a:t>详写内容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点击输入本栏的具体文字，简明扼要的说明分项内容，此为概念图解，请根据您的具体内容酌情修改。</a:t>
            </a:r>
            <a:endParaRPr lang="en-US" altLang="zh-CN" sz="1200" dirty="0">
              <a:solidFill>
                <a:schemeClr val="tx1">
                  <a:lumMod val="75000"/>
                  <a:lumOff val="25000"/>
                </a:schemeClr>
              </a:solidFill>
            </a:endParaRPr>
          </a:p>
        </p:txBody>
      </p:sp>
      <p:sp>
        <p:nvSpPr>
          <p:cNvPr id="17" name="TextBox 16"/>
          <p:cNvSpPr txBox="1"/>
          <p:nvPr/>
        </p:nvSpPr>
        <p:spPr>
          <a:xfrm>
            <a:off x="5247450" y="3705101"/>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结论三：</a:t>
            </a:r>
            <a:r>
              <a:rPr lang="zh-CN" altLang="en-US" sz="1200" dirty="0">
                <a:solidFill>
                  <a:schemeClr val="tx1">
                    <a:lumMod val="75000"/>
                    <a:lumOff val="25000"/>
                  </a:schemeClr>
                </a:solidFill>
              </a:rPr>
              <a:t>详写内容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点击输入本栏的具体文字，简明扼要的说明分项内容，此为概念图解，请根据您的具体内容酌情修改。</a:t>
            </a:r>
            <a:endParaRPr lang="en-US" altLang="zh-CN" sz="1200" dirty="0">
              <a:solidFill>
                <a:schemeClr val="tx1">
                  <a:lumMod val="75000"/>
                  <a:lumOff val="25000"/>
                </a:schemeClr>
              </a:solidFill>
            </a:endParaRPr>
          </a:p>
        </p:txBody>
      </p:sp>
    </p:spTree>
    <p:extLst>
      <p:ext uri="{BB962C8B-B14F-4D97-AF65-F5344CB8AC3E}">
        <p14:creationId xmlns:p14="http://schemas.microsoft.com/office/powerpoint/2010/main" val="236878051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500"/>
                                        <p:tgtEl>
                                          <p:spTgt spid="5"/>
                                        </p:tgtEl>
                                      </p:cBhvr>
                                    </p:animEffect>
                                  </p:childTnLst>
                                </p:cTn>
                              </p:par>
                            </p:childTnLst>
                          </p:cTn>
                        </p:par>
                        <p:par>
                          <p:cTn id="15" fill="hold">
                            <p:stCondLst>
                              <p:cond delay="850"/>
                            </p:stCondLst>
                            <p:childTnLst>
                              <p:par>
                                <p:cTn id="16" presetID="2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right)">
                                      <p:cBhvr>
                                        <p:cTn id="18" dur="500"/>
                                        <p:tgtEl>
                                          <p:spTgt spid="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1850"/>
                            </p:stCondLst>
                            <p:childTnLst>
                              <p:par>
                                <p:cTn id="27" presetID="2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2350"/>
                            </p:stCondLst>
                            <p:childTnLst>
                              <p:par>
                                <p:cTn id="37" presetID="22" presetClass="entr" presetSubtype="1"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2850"/>
                            </p:stCondLst>
                            <p:childTnLst>
                              <p:par>
                                <p:cTn id="41" presetID="22" presetClass="entr" presetSubtype="2"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right)">
                                      <p:cBhvr>
                                        <p:cTn id="43" dur="500"/>
                                        <p:tgtEl>
                                          <p:spTgt spid="11"/>
                                        </p:tgtEl>
                                      </p:cBhvr>
                                    </p:animEffect>
                                  </p:childTnLst>
                                </p:cTn>
                              </p:par>
                            </p:childTnLst>
                          </p:cTn>
                        </p:par>
                        <p:par>
                          <p:cTn id="44" fill="hold">
                            <p:stCondLst>
                              <p:cond delay="335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3850"/>
                            </p:stCondLst>
                            <p:childTnLst>
                              <p:par>
                                <p:cTn id="52" presetID="2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500"/>
                                        <p:tgtEl>
                                          <p:spTgt spid="14"/>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left)">
                                      <p:cBhvr>
                                        <p:cTn id="57" dur="500"/>
                                        <p:tgtEl>
                                          <p:spTgt spid="1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p:bldP spid="8" grpId="0"/>
      <p:bldP spid="9" grpId="0"/>
      <p:bldP spid="10" grpId="0"/>
      <p:bldP spid="11" grpId="0" animBg="1"/>
      <p:bldP spid="12" grpId="0" animBg="1"/>
      <p:bldP spid="13" grpId="0" animBg="1"/>
      <p:bldP spid="14" grpId="0"/>
      <p:bldP spid="15" grpId="0"/>
      <p:bldP spid="16"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p:cNvSpPr txBox="1">
            <a:spLocks/>
          </p:cNvSpPr>
          <p:nvPr/>
        </p:nvSpPr>
        <p:spPr>
          <a:xfrm>
            <a:off x="576268" y="992379"/>
            <a:ext cx="8062181" cy="64326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lnSpc>
                <a:spcPct val="120000"/>
              </a:lnSpc>
              <a:buNone/>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 name="Down Arrow 15"/>
          <p:cNvSpPr/>
          <p:nvPr/>
        </p:nvSpPr>
        <p:spPr>
          <a:xfrm>
            <a:off x="627081"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4" name="Rectangle 87"/>
          <p:cNvSpPr/>
          <p:nvPr/>
        </p:nvSpPr>
        <p:spPr>
          <a:xfrm>
            <a:off x="627081"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5" name="Text Placeholder 4"/>
          <p:cNvSpPr txBox="1">
            <a:spLocks/>
          </p:cNvSpPr>
          <p:nvPr/>
        </p:nvSpPr>
        <p:spPr>
          <a:xfrm>
            <a:off x="763925"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35%</a:t>
            </a:r>
          </a:p>
        </p:txBody>
      </p:sp>
      <p:sp>
        <p:nvSpPr>
          <p:cNvPr id="6" name="Text Placeholder 4"/>
          <p:cNvSpPr txBox="1">
            <a:spLocks/>
          </p:cNvSpPr>
          <p:nvPr/>
        </p:nvSpPr>
        <p:spPr>
          <a:xfrm>
            <a:off x="789961"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7" name="Text Placeholder 6"/>
          <p:cNvSpPr txBox="1">
            <a:spLocks/>
          </p:cNvSpPr>
          <p:nvPr/>
        </p:nvSpPr>
        <p:spPr>
          <a:xfrm>
            <a:off x="691130"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8" name="Down Arrow 91"/>
          <p:cNvSpPr/>
          <p:nvPr/>
        </p:nvSpPr>
        <p:spPr>
          <a:xfrm>
            <a:off x="1970012"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9" name="Rectangle 92"/>
          <p:cNvSpPr/>
          <p:nvPr/>
        </p:nvSpPr>
        <p:spPr>
          <a:xfrm>
            <a:off x="1970012"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10" name="Text Placeholder 4"/>
          <p:cNvSpPr txBox="1">
            <a:spLocks/>
          </p:cNvSpPr>
          <p:nvPr/>
        </p:nvSpPr>
        <p:spPr>
          <a:xfrm>
            <a:off x="2106857"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80%</a:t>
            </a:r>
          </a:p>
        </p:txBody>
      </p:sp>
      <p:sp>
        <p:nvSpPr>
          <p:cNvPr id="11" name="Text Placeholder 4"/>
          <p:cNvSpPr txBox="1">
            <a:spLocks/>
          </p:cNvSpPr>
          <p:nvPr/>
        </p:nvSpPr>
        <p:spPr>
          <a:xfrm>
            <a:off x="2132892"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12" name="Text Placeholder 6"/>
          <p:cNvSpPr txBox="1">
            <a:spLocks/>
          </p:cNvSpPr>
          <p:nvPr/>
        </p:nvSpPr>
        <p:spPr>
          <a:xfrm>
            <a:off x="2034061"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3" name="Down Arrow 96"/>
          <p:cNvSpPr/>
          <p:nvPr/>
        </p:nvSpPr>
        <p:spPr>
          <a:xfrm>
            <a:off x="3306518"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14" name="Rectangle 97"/>
          <p:cNvSpPr/>
          <p:nvPr/>
        </p:nvSpPr>
        <p:spPr>
          <a:xfrm>
            <a:off x="3306518"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15" name="Text Placeholder 4"/>
          <p:cNvSpPr txBox="1">
            <a:spLocks/>
          </p:cNvSpPr>
          <p:nvPr/>
        </p:nvSpPr>
        <p:spPr>
          <a:xfrm>
            <a:off x="3443362"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95%</a:t>
            </a:r>
          </a:p>
        </p:txBody>
      </p:sp>
      <p:sp>
        <p:nvSpPr>
          <p:cNvPr id="16" name="Text Placeholder 4"/>
          <p:cNvSpPr txBox="1">
            <a:spLocks/>
          </p:cNvSpPr>
          <p:nvPr/>
        </p:nvSpPr>
        <p:spPr>
          <a:xfrm>
            <a:off x="3469398"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7" name="Text Placeholder 6"/>
          <p:cNvSpPr txBox="1">
            <a:spLocks/>
          </p:cNvSpPr>
          <p:nvPr/>
        </p:nvSpPr>
        <p:spPr>
          <a:xfrm>
            <a:off x="3370566"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18" name="Down Arrow 101"/>
          <p:cNvSpPr/>
          <p:nvPr/>
        </p:nvSpPr>
        <p:spPr>
          <a:xfrm>
            <a:off x="4655874"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19" name="Rectangle 102"/>
          <p:cNvSpPr/>
          <p:nvPr/>
        </p:nvSpPr>
        <p:spPr>
          <a:xfrm>
            <a:off x="4655874"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20" name="Text Placeholder 4"/>
          <p:cNvSpPr txBox="1">
            <a:spLocks/>
          </p:cNvSpPr>
          <p:nvPr/>
        </p:nvSpPr>
        <p:spPr>
          <a:xfrm>
            <a:off x="4792719"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25%</a:t>
            </a:r>
          </a:p>
        </p:txBody>
      </p:sp>
      <p:sp>
        <p:nvSpPr>
          <p:cNvPr id="21" name="Text Placeholder 4"/>
          <p:cNvSpPr txBox="1">
            <a:spLocks/>
          </p:cNvSpPr>
          <p:nvPr/>
        </p:nvSpPr>
        <p:spPr>
          <a:xfrm>
            <a:off x="4818754"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22" name="Text Placeholder 6"/>
          <p:cNvSpPr txBox="1">
            <a:spLocks/>
          </p:cNvSpPr>
          <p:nvPr/>
        </p:nvSpPr>
        <p:spPr>
          <a:xfrm>
            <a:off x="4719923"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3" name="Down Arrow 106"/>
          <p:cNvSpPr/>
          <p:nvPr/>
        </p:nvSpPr>
        <p:spPr>
          <a:xfrm>
            <a:off x="6005231"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24" name="Rectangle 107"/>
          <p:cNvSpPr/>
          <p:nvPr/>
        </p:nvSpPr>
        <p:spPr>
          <a:xfrm>
            <a:off x="6005231"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25" name="Text Placeholder 4"/>
          <p:cNvSpPr txBox="1">
            <a:spLocks/>
          </p:cNvSpPr>
          <p:nvPr/>
        </p:nvSpPr>
        <p:spPr>
          <a:xfrm>
            <a:off x="6142076"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14%</a:t>
            </a:r>
          </a:p>
        </p:txBody>
      </p:sp>
      <p:sp>
        <p:nvSpPr>
          <p:cNvPr id="26" name="Text Placeholder 4"/>
          <p:cNvSpPr txBox="1">
            <a:spLocks/>
          </p:cNvSpPr>
          <p:nvPr/>
        </p:nvSpPr>
        <p:spPr>
          <a:xfrm>
            <a:off x="6168110"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27" name="Text Placeholder 6"/>
          <p:cNvSpPr txBox="1">
            <a:spLocks/>
          </p:cNvSpPr>
          <p:nvPr/>
        </p:nvSpPr>
        <p:spPr>
          <a:xfrm>
            <a:off x="6069279"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28" name="Down Arrow 111"/>
          <p:cNvSpPr/>
          <p:nvPr/>
        </p:nvSpPr>
        <p:spPr>
          <a:xfrm>
            <a:off x="7361013"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29" name="Rectangle 112"/>
          <p:cNvSpPr/>
          <p:nvPr/>
        </p:nvSpPr>
        <p:spPr>
          <a:xfrm>
            <a:off x="7361013"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30" name="Text Placeholder 4"/>
          <p:cNvSpPr txBox="1">
            <a:spLocks/>
          </p:cNvSpPr>
          <p:nvPr/>
        </p:nvSpPr>
        <p:spPr>
          <a:xfrm>
            <a:off x="7497857"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23%</a:t>
            </a:r>
          </a:p>
        </p:txBody>
      </p:sp>
      <p:sp>
        <p:nvSpPr>
          <p:cNvPr id="31" name="Text Placeholder 4"/>
          <p:cNvSpPr txBox="1">
            <a:spLocks/>
          </p:cNvSpPr>
          <p:nvPr/>
        </p:nvSpPr>
        <p:spPr>
          <a:xfrm>
            <a:off x="7523893"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32" name="Text Placeholder 6"/>
          <p:cNvSpPr txBox="1">
            <a:spLocks/>
          </p:cNvSpPr>
          <p:nvPr/>
        </p:nvSpPr>
        <p:spPr>
          <a:xfrm>
            <a:off x="7425061"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3316310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350"/>
                            </p:stCondLst>
                            <p:childTnLst>
                              <p:par>
                                <p:cTn id="17" presetID="5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ppt_w</p:attrName>
                                        </p:attrNameLst>
                                      </p:cBhvr>
                                      <p:tavLst>
                                        <p:tav tm="0">
                                          <p:val>
                                            <p:fltVal val="0"/>
                                          </p:val>
                                        </p:tav>
                                        <p:tav tm="100000">
                                          <p:val>
                                            <p:strVal val="#ppt_w"/>
                                          </p:val>
                                        </p:tav>
                                      </p:tavLst>
                                    </p:anim>
                                    <p:anim calcmode="lin" valueType="num">
                                      <p:cBhvr>
                                        <p:cTn id="35" dur="500" fill="hold"/>
                                        <p:tgtEl>
                                          <p:spTgt spid="6"/>
                                        </p:tgtEl>
                                        <p:attrNameLst>
                                          <p:attrName>ppt_h</p:attrName>
                                        </p:attrNameLst>
                                      </p:cBhvr>
                                      <p:tavLst>
                                        <p:tav tm="0">
                                          <p:val>
                                            <p:fltVal val="0"/>
                                          </p:val>
                                        </p:tav>
                                        <p:tav tm="100000">
                                          <p:val>
                                            <p:strVal val="#ppt_h"/>
                                          </p:val>
                                        </p:tav>
                                      </p:tavLst>
                                    </p:anim>
                                    <p:animEffect transition="in" filter="fade">
                                      <p:cBhvr>
                                        <p:cTn id="36" dur="500"/>
                                        <p:tgtEl>
                                          <p:spTgt spid="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par>
                          <p:cTn id="42" fill="hold">
                            <p:stCondLst>
                              <p:cond delay="1850"/>
                            </p:stCondLst>
                            <p:childTnLst>
                              <p:par>
                                <p:cTn id="43" presetID="53" presetClass="entr" presetSubtype="16"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500" fill="hold"/>
                                        <p:tgtEl>
                                          <p:spTgt spid="9"/>
                                        </p:tgtEl>
                                        <p:attrNameLst>
                                          <p:attrName>ppt_w</p:attrName>
                                        </p:attrNameLst>
                                      </p:cBhvr>
                                      <p:tavLst>
                                        <p:tav tm="0">
                                          <p:val>
                                            <p:fltVal val="0"/>
                                          </p:val>
                                        </p:tav>
                                        <p:tav tm="100000">
                                          <p:val>
                                            <p:strVal val="#ppt_w"/>
                                          </p:val>
                                        </p:tav>
                                      </p:tavLst>
                                    </p:anim>
                                    <p:anim calcmode="lin" valueType="num">
                                      <p:cBhvr>
                                        <p:cTn id="51" dur="500" fill="hold"/>
                                        <p:tgtEl>
                                          <p:spTgt spid="9"/>
                                        </p:tgtEl>
                                        <p:attrNameLst>
                                          <p:attrName>ppt_h</p:attrName>
                                        </p:attrNameLst>
                                      </p:cBhvr>
                                      <p:tavLst>
                                        <p:tav tm="0">
                                          <p:val>
                                            <p:fltVal val="0"/>
                                          </p:val>
                                        </p:tav>
                                        <p:tav tm="100000">
                                          <p:val>
                                            <p:strVal val="#ppt_h"/>
                                          </p:val>
                                        </p:tav>
                                      </p:tavLst>
                                    </p:anim>
                                    <p:animEffect transition="in" filter="fade">
                                      <p:cBhvr>
                                        <p:cTn id="52" dur="500"/>
                                        <p:tgtEl>
                                          <p:spTgt spid="9"/>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ppt_w</p:attrName>
                                        </p:attrNameLst>
                                      </p:cBhvr>
                                      <p:tavLst>
                                        <p:tav tm="0">
                                          <p:val>
                                            <p:fltVal val="0"/>
                                          </p:val>
                                        </p:tav>
                                        <p:tav tm="100000">
                                          <p:val>
                                            <p:strVal val="#ppt_w"/>
                                          </p:val>
                                        </p:tav>
                                      </p:tavLst>
                                    </p:anim>
                                    <p:anim calcmode="lin" valueType="num">
                                      <p:cBhvr>
                                        <p:cTn id="61" dur="500" fill="hold"/>
                                        <p:tgtEl>
                                          <p:spTgt spid="11"/>
                                        </p:tgtEl>
                                        <p:attrNameLst>
                                          <p:attrName>ppt_h</p:attrName>
                                        </p:attrNameLst>
                                      </p:cBhvr>
                                      <p:tavLst>
                                        <p:tav tm="0">
                                          <p:val>
                                            <p:fltVal val="0"/>
                                          </p:val>
                                        </p:tav>
                                        <p:tav tm="100000">
                                          <p:val>
                                            <p:strVal val="#ppt_h"/>
                                          </p:val>
                                        </p:tav>
                                      </p:tavLst>
                                    </p:anim>
                                    <p:animEffect transition="in" filter="fade">
                                      <p:cBhvr>
                                        <p:cTn id="62" dur="500"/>
                                        <p:tgtEl>
                                          <p:spTgt spid="11"/>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p:cTn id="65" dur="500" fill="hold"/>
                                        <p:tgtEl>
                                          <p:spTgt spid="12"/>
                                        </p:tgtEl>
                                        <p:attrNameLst>
                                          <p:attrName>ppt_w</p:attrName>
                                        </p:attrNameLst>
                                      </p:cBhvr>
                                      <p:tavLst>
                                        <p:tav tm="0">
                                          <p:val>
                                            <p:fltVal val="0"/>
                                          </p:val>
                                        </p:tav>
                                        <p:tav tm="100000">
                                          <p:val>
                                            <p:strVal val="#ppt_w"/>
                                          </p:val>
                                        </p:tav>
                                      </p:tavLst>
                                    </p:anim>
                                    <p:anim calcmode="lin" valueType="num">
                                      <p:cBhvr>
                                        <p:cTn id="66" dur="500" fill="hold"/>
                                        <p:tgtEl>
                                          <p:spTgt spid="12"/>
                                        </p:tgtEl>
                                        <p:attrNameLst>
                                          <p:attrName>ppt_h</p:attrName>
                                        </p:attrNameLst>
                                      </p:cBhvr>
                                      <p:tavLst>
                                        <p:tav tm="0">
                                          <p:val>
                                            <p:fltVal val="0"/>
                                          </p:val>
                                        </p:tav>
                                        <p:tav tm="100000">
                                          <p:val>
                                            <p:strVal val="#ppt_h"/>
                                          </p:val>
                                        </p:tav>
                                      </p:tavLst>
                                    </p:anim>
                                    <p:animEffect transition="in" filter="fade">
                                      <p:cBhvr>
                                        <p:cTn id="67" dur="500"/>
                                        <p:tgtEl>
                                          <p:spTgt spid="12"/>
                                        </p:tgtEl>
                                      </p:cBhvr>
                                    </p:animEffect>
                                  </p:childTnLst>
                                </p:cTn>
                              </p:par>
                            </p:childTnLst>
                          </p:cTn>
                        </p:par>
                        <p:par>
                          <p:cTn id="68" fill="hold">
                            <p:stCondLst>
                              <p:cond delay="2350"/>
                            </p:stCondLst>
                            <p:childTnLst>
                              <p:par>
                                <p:cTn id="69" presetID="53" presetClass="entr" presetSubtype="16"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animEffect transition="in" filter="fade">
                                      <p:cBhvr>
                                        <p:cTn id="73" dur="500"/>
                                        <p:tgtEl>
                                          <p:spTgt spid="1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500" fill="hold"/>
                                        <p:tgtEl>
                                          <p:spTgt spid="15"/>
                                        </p:tgtEl>
                                        <p:attrNameLst>
                                          <p:attrName>ppt_w</p:attrName>
                                        </p:attrNameLst>
                                      </p:cBhvr>
                                      <p:tavLst>
                                        <p:tav tm="0">
                                          <p:val>
                                            <p:fltVal val="0"/>
                                          </p:val>
                                        </p:tav>
                                        <p:tav tm="100000">
                                          <p:val>
                                            <p:strVal val="#ppt_w"/>
                                          </p:val>
                                        </p:tav>
                                      </p:tavLst>
                                    </p:anim>
                                    <p:anim calcmode="lin" valueType="num">
                                      <p:cBhvr>
                                        <p:cTn id="82" dur="500" fill="hold"/>
                                        <p:tgtEl>
                                          <p:spTgt spid="15"/>
                                        </p:tgtEl>
                                        <p:attrNameLst>
                                          <p:attrName>ppt_h</p:attrName>
                                        </p:attrNameLst>
                                      </p:cBhvr>
                                      <p:tavLst>
                                        <p:tav tm="0">
                                          <p:val>
                                            <p:fltVal val="0"/>
                                          </p:val>
                                        </p:tav>
                                        <p:tav tm="100000">
                                          <p:val>
                                            <p:strVal val="#ppt_h"/>
                                          </p:val>
                                        </p:tav>
                                      </p:tavLst>
                                    </p:anim>
                                    <p:animEffect transition="in" filter="fade">
                                      <p:cBhvr>
                                        <p:cTn id="83" dur="500"/>
                                        <p:tgtEl>
                                          <p:spTgt spid="15"/>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500" fill="hold"/>
                                        <p:tgtEl>
                                          <p:spTgt spid="16"/>
                                        </p:tgtEl>
                                        <p:attrNameLst>
                                          <p:attrName>ppt_w</p:attrName>
                                        </p:attrNameLst>
                                      </p:cBhvr>
                                      <p:tavLst>
                                        <p:tav tm="0">
                                          <p:val>
                                            <p:fltVal val="0"/>
                                          </p:val>
                                        </p:tav>
                                        <p:tav tm="100000">
                                          <p:val>
                                            <p:strVal val="#ppt_w"/>
                                          </p:val>
                                        </p:tav>
                                      </p:tavLst>
                                    </p:anim>
                                    <p:anim calcmode="lin" valueType="num">
                                      <p:cBhvr>
                                        <p:cTn id="87" dur="500" fill="hold"/>
                                        <p:tgtEl>
                                          <p:spTgt spid="16"/>
                                        </p:tgtEl>
                                        <p:attrNameLst>
                                          <p:attrName>ppt_h</p:attrName>
                                        </p:attrNameLst>
                                      </p:cBhvr>
                                      <p:tavLst>
                                        <p:tav tm="0">
                                          <p:val>
                                            <p:fltVal val="0"/>
                                          </p:val>
                                        </p:tav>
                                        <p:tav tm="100000">
                                          <p:val>
                                            <p:strVal val="#ppt_h"/>
                                          </p:val>
                                        </p:tav>
                                      </p:tavLst>
                                    </p:anim>
                                    <p:animEffect transition="in" filter="fade">
                                      <p:cBhvr>
                                        <p:cTn id="88" dur="500"/>
                                        <p:tgtEl>
                                          <p:spTgt spid="16"/>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p:cTn id="91" dur="500" fill="hold"/>
                                        <p:tgtEl>
                                          <p:spTgt spid="17"/>
                                        </p:tgtEl>
                                        <p:attrNameLst>
                                          <p:attrName>ppt_w</p:attrName>
                                        </p:attrNameLst>
                                      </p:cBhvr>
                                      <p:tavLst>
                                        <p:tav tm="0">
                                          <p:val>
                                            <p:fltVal val="0"/>
                                          </p:val>
                                        </p:tav>
                                        <p:tav tm="100000">
                                          <p:val>
                                            <p:strVal val="#ppt_w"/>
                                          </p:val>
                                        </p:tav>
                                      </p:tavLst>
                                    </p:anim>
                                    <p:anim calcmode="lin" valueType="num">
                                      <p:cBhvr>
                                        <p:cTn id="92" dur="500" fill="hold"/>
                                        <p:tgtEl>
                                          <p:spTgt spid="17"/>
                                        </p:tgtEl>
                                        <p:attrNameLst>
                                          <p:attrName>ppt_h</p:attrName>
                                        </p:attrNameLst>
                                      </p:cBhvr>
                                      <p:tavLst>
                                        <p:tav tm="0">
                                          <p:val>
                                            <p:fltVal val="0"/>
                                          </p:val>
                                        </p:tav>
                                        <p:tav tm="100000">
                                          <p:val>
                                            <p:strVal val="#ppt_h"/>
                                          </p:val>
                                        </p:tav>
                                      </p:tavLst>
                                    </p:anim>
                                    <p:animEffect transition="in" filter="fade">
                                      <p:cBhvr>
                                        <p:cTn id="93" dur="500"/>
                                        <p:tgtEl>
                                          <p:spTgt spid="17"/>
                                        </p:tgtEl>
                                      </p:cBhvr>
                                    </p:animEffect>
                                  </p:childTnLst>
                                </p:cTn>
                              </p:par>
                            </p:childTnLst>
                          </p:cTn>
                        </p:par>
                        <p:par>
                          <p:cTn id="94" fill="hold">
                            <p:stCondLst>
                              <p:cond delay="2850"/>
                            </p:stCondLst>
                            <p:childTnLst>
                              <p:par>
                                <p:cTn id="95" presetID="53" presetClass="entr" presetSubtype="16" fill="hold" grpId="0" nodeType="after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p:cTn id="97" dur="500" fill="hold"/>
                                        <p:tgtEl>
                                          <p:spTgt spid="18"/>
                                        </p:tgtEl>
                                        <p:attrNameLst>
                                          <p:attrName>ppt_w</p:attrName>
                                        </p:attrNameLst>
                                      </p:cBhvr>
                                      <p:tavLst>
                                        <p:tav tm="0">
                                          <p:val>
                                            <p:fltVal val="0"/>
                                          </p:val>
                                        </p:tav>
                                        <p:tav tm="100000">
                                          <p:val>
                                            <p:strVal val="#ppt_w"/>
                                          </p:val>
                                        </p:tav>
                                      </p:tavLst>
                                    </p:anim>
                                    <p:anim calcmode="lin" valueType="num">
                                      <p:cBhvr>
                                        <p:cTn id="98" dur="500" fill="hold"/>
                                        <p:tgtEl>
                                          <p:spTgt spid="18"/>
                                        </p:tgtEl>
                                        <p:attrNameLst>
                                          <p:attrName>ppt_h</p:attrName>
                                        </p:attrNameLst>
                                      </p:cBhvr>
                                      <p:tavLst>
                                        <p:tav tm="0">
                                          <p:val>
                                            <p:fltVal val="0"/>
                                          </p:val>
                                        </p:tav>
                                        <p:tav tm="100000">
                                          <p:val>
                                            <p:strVal val="#ppt_h"/>
                                          </p:val>
                                        </p:tav>
                                      </p:tavLst>
                                    </p:anim>
                                    <p:animEffect transition="in" filter="fade">
                                      <p:cBhvr>
                                        <p:cTn id="99" dur="500"/>
                                        <p:tgtEl>
                                          <p:spTgt spid="18"/>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500" fill="hold"/>
                                        <p:tgtEl>
                                          <p:spTgt spid="21"/>
                                        </p:tgtEl>
                                        <p:attrNameLst>
                                          <p:attrName>ppt_w</p:attrName>
                                        </p:attrNameLst>
                                      </p:cBhvr>
                                      <p:tavLst>
                                        <p:tav tm="0">
                                          <p:val>
                                            <p:fltVal val="0"/>
                                          </p:val>
                                        </p:tav>
                                        <p:tav tm="100000">
                                          <p:val>
                                            <p:strVal val="#ppt_w"/>
                                          </p:val>
                                        </p:tav>
                                      </p:tavLst>
                                    </p:anim>
                                    <p:anim calcmode="lin" valueType="num">
                                      <p:cBhvr>
                                        <p:cTn id="113" dur="500" fill="hold"/>
                                        <p:tgtEl>
                                          <p:spTgt spid="21"/>
                                        </p:tgtEl>
                                        <p:attrNameLst>
                                          <p:attrName>ppt_h</p:attrName>
                                        </p:attrNameLst>
                                      </p:cBhvr>
                                      <p:tavLst>
                                        <p:tav tm="0">
                                          <p:val>
                                            <p:fltVal val="0"/>
                                          </p:val>
                                        </p:tav>
                                        <p:tav tm="100000">
                                          <p:val>
                                            <p:strVal val="#ppt_h"/>
                                          </p:val>
                                        </p:tav>
                                      </p:tavLst>
                                    </p:anim>
                                    <p:animEffect transition="in" filter="fade">
                                      <p:cBhvr>
                                        <p:cTn id="114" dur="500"/>
                                        <p:tgtEl>
                                          <p:spTgt spid="21"/>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500" fill="hold"/>
                                        <p:tgtEl>
                                          <p:spTgt spid="22"/>
                                        </p:tgtEl>
                                        <p:attrNameLst>
                                          <p:attrName>ppt_w</p:attrName>
                                        </p:attrNameLst>
                                      </p:cBhvr>
                                      <p:tavLst>
                                        <p:tav tm="0">
                                          <p:val>
                                            <p:fltVal val="0"/>
                                          </p:val>
                                        </p:tav>
                                        <p:tav tm="100000">
                                          <p:val>
                                            <p:strVal val="#ppt_w"/>
                                          </p:val>
                                        </p:tav>
                                      </p:tavLst>
                                    </p:anim>
                                    <p:anim calcmode="lin" valueType="num">
                                      <p:cBhvr>
                                        <p:cTn id="118" dur="500" fill="hold"/>
                                        <p:tgtEl>
                                          <p:spTgt spid="22"/>
                                        </p:tgtEl>
                                        <p:attrNameLst>
                                          <p:attrName>ppt_h</p:attrName>
                                        </p:attrNameLst>
                                      </p:cBhvr>
                                      <p:tavLst>
                                        <p:tav tm="0">
                                          <p:val>
                                            <p:fltVal val="0"/>
                                          </p:val>
                                        </p:tav>
                                        <p:tav tm="100000">
                                          <p:val>
                                            <p:strVal val="#ppt_h"/>
                                          </p:val>
                                        </p:tav>
                                      </p:tavLst>
                                    </p:anim>
                                    <p:animEffect transition="in" filter="fade">
                                      <p:cBhvr>
                                        <p:cTn id="119" dur="500"/>
                                        <p:tgtEl>
                                          <p:spTgt spid="22"/>
                                        </p:tgtEl>
                                      </p:cBhvr>
                                    </p:animEffect>
                                  </p:childTnLst>
                                </p:cTn>
                              </p:par>
                            </p:childTnLst>
                          </p:cTn>
                        </p:par>
                        <p:par>
                          <p:cTn id="120" fill="hold">
                            <p:stCondLst>
                              <p:cond delay="3350"/>
                            </p:stCondLst>
                            <p:childTnLst>
                              <p:par>
                                <p:cTn id="121" presetID="53" presetClass="entr" presetSubtype="16" fill="hold" grpId="0" nodeType="after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500" fill="hold"/>
                                        <p:tgtEl>
                                          <p:spTgt spid="23"/>
                                        </p:tgtEl>
                                        <p:attrNameLst>
                                          <p:attrName>ppt_w</p:attrName>
                                        </p:attrNameLst>
                                      </p:cBhvr>
                                      <p:tavLst>
                                        <p:tav tm="0">
                                          <p:val>
                                            <p:fltVal val="0"/>
                                          </p:val>
                                        </p:tav>
                                        <p:tav tm="100000">
                                          <p:val>
                                            <p:strVal val="#ppt_w"/>
                                          </p:val>
                                        </p:tav>
                                      </p:tavLst>
                                    </p:anim>
                                    <p:anim calcmode="lin" valueType="num">
                                      <p:cBhvr>
                                        <p:cTn id="124" dur="500" fill="hold"/>
                                        <p:tgtEl>
                                          <p:spTgt spid="23"/>
                                        </p:tgtEl>
                                        <p:attrNameLst>
                                          <p:attrName>ppt_h</p:attrName>
                                        </p:attrNameLst>
                                      </p:cBhvr>
                                      <p:tavLst>
                                        <p:tav tm="0">
                                          <p:val>
                                            <p:fltVal val="0"/>
                                          </p:val>
                                        </p:tav>
                                        <p:tav tm="100000">
                                          <p:val>
                                            <p:strVal val="#ppt_h"/>
                                          </p:val>
                                        </p:tav>
                                      </p:tavLst>
                                    </p:anim>
                                    <p:animEffect transition="in" filter="fade">
                                      <p:cBhvr>
                                        <p:cTn id="125" dur="500"/>
                                        <p:tgtEl>
                                          <p:spTgt spid="23"/>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24"/>
                                        </p:tgtEl>
                                        <p:attrNameLst>
                                          <p:attrName>style.visibility</p:attrName>
                                        </p:attrNameLst>
                                      </p:cBhvr>
                                      <p:to>
                                        <p:strVal val="visible"/>
                                      </p:to>
                                    </p:set>
                                    <p:anim calcmode="lin" valueType="num">
                                      <p:cBhvr>
                                        <p:cTn id="128" dur="500" fill="hold"/>
                                        <p:tgtEl>
                                          <p:spTgt spid="24"/>
                                        </p:tgtEl>
                                        <p:attrNameLst>
                                          <p:attrName>ppt_w</p:attrName>
                                        </p:attrNameLst>
                                      </p:cBhvr>
                                      <p:tavLst>
                                        <p:tav tm="0">
                                          <p:val>
                                            <p:fltVal val="0"/>
                                          </p:val>
                                        </p:tav>
                                        <p:tav tm="100000">
                                          <p:val>
                                            <p:strVal val="#ppt_w"/>
                                          </p:val>
                                        </p:tav>
                                      </p:tavLst>
                                    </p:anim>
                                    <p:anim calcmode="lin" valueType="num">
                                      <p:cBhvr>
                                        <p:cTn id="129" dur="500" fill="hold"/>
                                        <p:tgtEl>
                                          <p:spTgt spid="24"/>
                                        </p:tgtEl>
                                        <p:attrNameLst>
                                          <p:attrName>ppt_h</p:attrName>
                                        </p:attrNameLst>
                                      </p:cBhvr>
                                      <p:tavLst>
                                        <p:tav tm="0">
                                          <p:val>
                                            <p:fltVal val="0"/>
                                          </p:val>
                                        </p:tav>
                                        <p:tav tm="100000">
                                          <p:val>
                                            <p:strVal val="#ppt_h"/>
                                          </p:val>
                                        </p:tav>
                                      </p:tavLst>
                                    </p:anim>
                                    <p:animEffect transition="in" filter="fade">
                                      <p:cBhvr>
                                        <p:cTn id="130" dur="500"/>
                                        <p:tgtEl>
                                          <p:spTgt spid="24"/>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p:cTn id="133" dur="500" fill="hold"/>
                                        <p:tgtEl>
                                          <p:spTgt spid="25"/>
                                        </p:tgtEl>
                                        <p:attrNameLst>
                                          <p:attrName>ppt_w</p:attrName>
                                        </p:attrNameLst>
                                      </p:cBhvr>
                                      <p:tavLst>
                                        <p:tav tm="0">
                                          <p:val>
                                            <p:fltVal val="0"/>
                                          </p:val>
                                        </p:tav>
                                        <p:tav tm="100000">
                                          <p:val>
                                            <p:strVal val="#ppt_w"/>
                                          </p:val>
                                        </p:tav>
                                      </p:tavLst>
                                    </p:anim>
                                    <p:anim calcmode="lin" valueType="num">
                                      <p:cBhvr>
                                        <p:cTn id="134" dur="500" fill="hold"/>
                                        <p:tgtEl>
                                          <p:spTgt spid="25"/>
                                        </p:tgtEl>
                                        <p:attrNameLst>
                                          <p:attrName>ppt_h</p:attrName>
                                        </p:attrNameLst>
                                      </p:cBhvr>
                                      <p:tavLst>
                                        <p:tav tm="0">
                                          <p:val>
                                            <p:fltVal val="0"/>
                                          </p:val>
                                        </p:tav>
                                        <p:tav tm="100000">
                                          <p:val>
                                            <p:strVal val="#ppt_h"/>
                                          </p:val>
                                        </p:tav>
                                      </p:tavLst>
                                    </p:anim>
                                    <p:animEffect transition="in" filter="fade">
                                      <p:cBhvr>
                                        <p:cTn id="135" dur="500"/>
                                        <p:tgtEl>
                                          <p:spTgt spid="25"/>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p:cTn id="138" dur="500" fill="hold"/>
                                        <p:tgtEl>
                                          <p:spTgt spid="26"/>
                                        </p:tgtEl>
                                        <p:attrNameLst>
                                          <p:attrName>ppt_w</p:attrName>
                                        </p:attrNameLst>
                                      </p:cBhvr>
                                      <p:tavLst>
                                        <p:tav tm="0">
                                          <p:val>
                                            <p:fltVal val="0"/>
                                          </p:val>
                                        </p:tav>
                                        <p:tav tm="100000">
                                          <p:val>
                                            <p:strVal val="#ppt_w"/>
                                          </p:val>
                                        </p:tav>
                                      </p:tavLst>
                                    </p:anim>
                                    <p:anim calcmode="lin" valueType="num">
                                      <p:cBhvr>
                                        <p:cTn id="139" dur="500" fill="hold"/>
                                        <p:tgtEl>
                                          <p:spTgt spid="26"/>
                                        </p:tgtEl>
                                        <p:attrNameLst>
                                          <p:attrName>ppt_h</p:attrName>
                                        </p:attrNameLst>
                                      </p:cBhvr>
                                      <p:tavLst>
                                        <p:tav tm="0">
                                          <p:val>
                                            <p:fltVal val="0"/>
                                          </p:val>
                                        </p:tav>
                                        <p:tav tm="100000">
                                          <p:val>
                                            <p:strVal val="#ppt_h"/>
                                          </p:val>
                                        </p:tav>
                                      </p:tavLst>
                                    </p:anim>
                                    <p:animEffect transition="in" filter="fade">
                                      <p:cBhvr>
                                        <p:cTn id="140" dur="500"/>
                                        <p:tgtEl>
                                          <p:spTgt spid="26"/>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27"/>
                                        </p:tgtEl>
                                        <p:attrNameLst>
                                          <p:attrName>style.visibility</p:attrName>
                                        </p:attrNameLst>
                                      </p:cBhvr>
                                      <p:to>
                                        <p:strVal val="visible"/>
                                      </p:to>
                                    </p:set>
                                    <p:anim calcmode="lin" valueType="num">
                                      <p:cBhvr>
                                        <p:cTn id="143" dur="500" fill="hold"/>
                                        <p:tgtEl>
                                          <p:spTgt spid="27"/>
                                        </p:tgtEl>
                                        <p:attrNameLst>
                                          <p:attrName>ppt_w</p:attrName>
                                        </p:attrNameLst>
                                      </p:cBhvr>
                                      <p:tavLst>
                                        <p:tav tm="0">
                                          <p:val>
                                            <p:fltVal val="0"/>
                                          </p:val>
                                        </p:tav>
                                        <p:tav tm="100000">
                                          <p:val>
                                            <p:strVal val="#ppt_w"/>
                                          </p:val>
                                        </p:tav>
                                      </p:tavLst>
                                    </p:anim>
                                    <p:anim calcmode="lin" valueType="num">
                                      <p:cBhvr>
                                        <p:cTn id="144" dur="500" fill="hold"/>
                                        <p:tgtEl>
                                          <p:spTgt spid="27"/>
                                        </p:tgtEl>
                                        <p:attrNameLst>
                                          <p:attrName>ppt_h</p:attrName>
                                        </p:attrNameLst>
                                      </p:cBhvr>
                                      <p:tavLst>
                                        <p:tav tm="0">
                                          <p:val>
                                            <p:fltVal val="0"/>
                                          </p:val>
                                        </p:tav>
                                        <p:tav tm="100000">
                                          <p:val>
                                            <p:strVal val="#ppt_h"/>
                                          </p:val>
                                        </p:tav>
                                      </p:tavLst>
                                    </p:anim>
                                    <p:animEffect transition="in" filter="fade">
                                      <p:cBhvr>
                                        <p:cTn id="145" dur="500"/>
                                        <p:tgtEl>
                                          <p:spTgt spid="27"/>
                                        </p:tgtEl>
                                      </p:cBhvr>
                                    </p:animEffect>
                                  </p:childTnLst>
                                </p:cTn>
                              </p:par>
                            </p:childTnLst>
                          </p:cTn>
                        </p:par>
                        <p:par>
                          <p:cTn id="146" fill="hold">
                            <p:stCondLst>
                              <p:cond delay="3850"/>
                            </p:stCondLst>
                            <p:childTnLst>
                              <p:par>
                                <p:cTn id="147" presetID="53" presetClass="entr" presetSubtype="16" fill="hold" grpId="0" nodeType="after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p:cTn id="149" dur="500" fill="hold"/>
                                        <p:tgtEl>
                                          <p:spTgt spid="28"/>
                                        </p:tgtEl>
                                        <p:attrNameLst>
                                          <p:attrName>ppt_w</p:attrName>
                                        </p:attrNameLst>
                                      </p:cBhvr>
                                      <p:tavLst>
                                        <p:tav tm="0">
                                          <p:val>
                                            <p:fltVal val="0"/>
                                          </p:val>
                                        </p:tav>
                                        <p:tav tm="100000">
                                          <p:val>
                                            <p:strVal val="#ppt_w"/>
                                          </p:val>
                                        </p:tav>
                                      </p:tavLst>
                                    </p:anim>
                                    <p:anim calcmode="lin" valueType="num">
                                      <p:cBhvr>
                                        <p:cTn id="150" dur="500" fill="hold"/>
                                        <p:tgtEl>
                                          <p:spTgt spid="28"/>
                                        </p:tgtEl>
                                        <p:attrNameLst>
                                          <p:attrName>ppt_h</p:attrName>
                                        </p:attrNameLst>
                                      </p:cBhvr>
                                      <p:tavLst>
                                        <p:tav tm="0">
                                          <p:val>
                                            <p:fltVal val="0"/>
                                          </p:val>
                                        </p:tav>
                                        <p:tav tm="100000">
                                          <p:val>
                                            <p:strVal val="#ppt_h"/>
                                          </p:val>
                                        </p:tav>
                                      </p:tavLst>
                                    </p:anim>
                                    <p:animEffect transition="in" filter="fade">
                                      <p:cBhvr>
                                        <p:cTn id="151" dur="500"/>
                                        <p:tgtEl>
                                          <p:spTgt spid="28"/>
                                        </p:tgtEl>
                                      </p:cBhvr>
                                    </p:animEffect>
                                  </p:childTnLst>
                                </p:cTn>
                              </p:par>
                              <p:par>
                                <p:cTn id="152" presetID="53" presetClass="entr" presetSubtype="16"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500" fill="hold"/>
                                        <p:tgtEl>
                                          <p:spTgt spid="29"/>
                                        </p:tgtEl>
                                        <p:attrNameLst>
                                          <p:attrName>ppt_w</p:attrName>
                                        </p:attrNameLst>
                                      </p:cBhvr>
                                      <p:tavLst>
                                        <p:tav tm="0">
                                          <p:val>
                                            <p:fltVal val="0"/>
                                          </p:val>
                                        </p:tav>
                                        <p:tav tm="100000">
                                          <p:val>
                                            <p:strVal val="#ppt_w"/>
                                          </p:val>
                                        </p:tav>
                                      </p:tavLst>
                                    </p:anim>
                                    <p:anim calcmode="lin" valueType="num">
                                      <p:cBhvr>
                                        <p:cTn id="155" dur="500" fill="hold"/>
                                        <p:tgtEl>
                                          <p:spTgt spid="29"/>
                                        </p:tgtEl>
                                        <p:attrNameLst>
                                          <p:attrName>ppt_h</p:attrName>
                                        </p:attrNameLst>
                                      </p:cBhvr>
                                      <p:tavLst>
                                        <p:tav tm="0">
                                          <p:val>
                                            <p:fltVal val="0"/>
                                          </p:val>
                                        </p:tav>
                                        <p:tav tm="100000">
                                          <p:val>
                                            <p:strVal val="#ppt_h"/>
                                          </p:val>
                                        </p:tav>
                                      </p:tavLst>
                                    </p:anim>
                                    <p:animEffect transition="in" filter="fade">
                                      <p:cBhvr>
                                        <p:cTn id="156" dur="500"/>
                                        <p:tgtEl>
                                          <p:spTgt spid="29"/>
                                        </p:tgtEl>
                                      </p:cBhvr>
                                    </p:animEffect>
                                  </p:childTnLst>
                                </p:cTn>
                              </p:par>
                              <p:par>
                                <p:cTn id="157" presetID="53" presetClass="entr" presetSubtype="16" fill="hold" grpId="0" nodeType="withEffect">
                                  <p:stCondLst>
                                    <p:cond delay="0"/>
                                  </p:stCondLst>
                                  <p:childTnLst>
                                    <p:set>
                                      <p:cBhvr>
                                        <p:cTn id="158" dur="1" fill="hold">
                                          <p:stCondLst>
                                            <p:cond delay="0"/>
                                          </p:stCondLst>
                                        </p:cTn>
                                        <p:tgtEl>
                                          <p:spTgt spid="30"/>
                                        </p:tgtEl>
                                        <p:attrNameLst>
                                          <p:attrName>style.visibility</p:attrName>
                                        </p:attrNameLst>
                                      </p:cBhvr>
                                      <p:to>
                                        <p:strVal val="visible"/>
                                      </p:to>
                                    </p:set>
                                    <p:anim calcmode="lin" valueType="num">
                                      <p:cBhvr>
                                        <p:cTn id="159" dur="500" fill="hold"/>
                                        <p:tgtEl>
                                          <p:spTgt spid="30"/>
                                        </p:tgtEl>
                                        <p:attrNameLst>
                                          <p:attrName>ppt_w</p:attrName>
                                        </p:attrNameLst>
                                      </p:cBhvr>
                                      <p:tavLst>
                                        <p:tav tm="0">
                                          <p:val>
                                            <p:fltVal val="0"/>
                                          </p:val>
                                        </p:tav>
                                        <p:tav tm="100000">
                                          <p:val>
                                            <p:strVal val="#ppt_w"/>
                                          </p:val>
                                        </p:tav>
                                      </p:tavLst>
                                    </p:anim>
                                    <p:anim calcmode="lin" valueType="num">
                                      <p:cBhvr>
                                        <p:cTn id="160" dur="500" fill="hold"/>
                                        <p:tgtEl>
                                          <p:spTgt spid="30"/>
                                        </p:tgtEl>
                                        <p:attrNameLst>
                                          <p:attrName>ppt_h</p:attrName>
                                        </p:attrNameLst>
                                      </p:cBhvr>
                                      <p:tavLst>
                                        <p:tav tm="0">
                                          <p:val>
                                            <p:fltVal val="0"/>
                                          </p:val>
                                        </p:tav>
                                        <p:tav tm="100000">
                                          <p:val>
                                            <p:strVal val="#ppt_h"/>
                                          </p:val>
                                        </p:tav>
                                      </p:tavLst>
                                    </p:anim>
                                    <p:animEffect transition="in" filter="fade">
                                      <p:cBhvr>
                                        <p:cTn id="161" dur="500"/>
                                        <p:tgtEl>
                                          <p:spTgt spid="30"/>
                                        </p:tgtEl>
                                      </p:cBhvr>
                                    </p:animEffect>
                                  </p:childTnLst>
                                </p:cTn>
                              </p:par>
                              <p:par>
                                <p:cTn id="162" presetID="53" presetClass="entr" presetSubtype="16" fill="hold" grpId="0" nodeType="withEffect">
                                  <p:stCondLst>
                                    <p:cond delay="0"/>
                                  </p:stCondLst>
                                  <p:childTnLst>
                                    <p:set>
                                      <p:cBhvr>
                                        <p:cTn id="163" dur="1" fill="hold">
                                          <p:stCondLst>
                                            <p:cond delay="0"/>
                                          </p:stCondLst>
                                        </p:cTn>
                                        <p:tgtEl>
                                          <p:spTgt spid="31"/>
                                        </p:tgtEl>
                                        <p:attrNameLst>
                                          <p:attrName>style.visibility</p:attrName>
                                        </p:attrNameLst>
                                      </p:cBhvr>
                                      <p:to>
                                        <p:strVal val="visible"/>
                                      </p:to>
                                    </p:set>
                                    <p:anim calcmode="lin" valueType="num">
                                      <p:cBhvr>
                                        <p:cTn id="164" dur="500" fill="hold"/>
                                        <p:tgtEl>
                                          <p:spTgt spid="31"/>
                                        </p:tgtEl>
                                        <p:attrNameLst>
                                          <p:attrName>ppt_w</p:attrName>
                                        </p:attrNameLst>
                                      </p:cBhvr>
                                      <p:tavLst>
                                        <p:tav tm="0">
                                          <p:val>
                                            <p:fltVal val="0"/>
                                          </p:val>
                                        </p:tav>
                                        <p:tav tm="100000">
                                          <p:val>
                                            <p:strVal val="#ppt_w"/>
                                          </p:val>
                                        </p:tav>
                                      </p:tavLst>
                                    </p:anim>
                                    <p:anim calcmode="lin" valueType="num">
                                      <p:cBhvr>
                                        <p:cTn id="165" dur="500" fill="hold"/>
                                        <p:tgtEl>
                                          <p:spTgt spid="31"/>
                                        </p:tgtEl>
                                        <p:attrNameLst>
                                          <p:attrName>ppt_h</p:attrName>
                                        </p:attrNameLst>
                                      </p:cBhvr>
                                      <p:tavLst>
                                        <p:tav tm="0">
                                          <p:val>
                                            <p:fltVal val="0"/>
                                          </p:val>
                                        </p:tav>
                                        <p:tav tm="100000">
                                          <p:val>
                                            <p:strVal val="#ppt_h"/>
                                          </p:val>
                                        </p:tav>
                                      </p:tavLst>
                                    </p:anim>
                                    <p:animEffect transition="in" filter="fade">
                                      <p:cBhvr>
                                        <p:cTn id="166" dur="500"/>
                                        <p:tgtEl>
                                          <p:spTgt spid="31"/>
                                        </p:tgtEl>
                                      </p:cBhvr>
                                    </p:animEffect>
                                  </p:childTnLst>
                                </p:cTn>
                              </p:par>
                              <p:par>
                                <p:cTn id="167" presetID="53" presetClass="entr" presetSubtype="16"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Effect transition="in" filter="fade">
                                      <p:cBhvr>
                                        <p:cTn id="17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animBg="1"/>
      <p:bldP spid="9" grpId="0" animBg="1"/>
      <p:bldP spid="10" grpId="0"/>
      <p:bldP spid="11" grpId="0"/>
      <p:bldP spid="12" grpId="0"/>
      <p:bldP spid="13" grpId="0" animBg="1"/>
      <p:bldP spid="14" grpId="0" animBg="1"/>
      <p:bldP spid="15" grpId="0"/>
      <p:bldP spid="16" grpId="0"/>
      <p:bldP spid="17" grpId="0"/>
      <p:bldP spid="18" grpId="0" animBg="1"/>
      <p:bldP spid="19" grpId="0" animBg="1"/>
      <p:bldP spid="20" grpId="0"/>
      <p:bldP spid="21" grpId="0"/>
      <p:bldP spid="22" grpId="0"/>
      <p:bldP spid="23" grpId="0" animBg="1"/>
      <p:bldP spid="24" grpId="0" animBg="1"/>
      <p:bldP spid="25" grpId="0"/>
      <p:bldP spid="26" grpId="0"/>
      <p:bldP spid="27" grpId="0"/>
      <p:bldP spid="28" grpId="0" animBg="1"/>
      <p:bldP spid="29" grpId="0" animBg="1"/>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1" y="1651830"/>
            <a:ext cx="9144000" cy="1814777"/>
            <a:chOff x="170694" y="177982"/>
            <a:chExt cx="3936003" cy="781165"/>
          </a:xfrm>
        </p:grpSpPr>
        <p:sp>
          <p:nvSpPr>
            <p:cNvPr id="44" name="等腰三角形 43"/>
            <p:cNvSpPr/>
            <p:nvPr/>
          </p:nvSpPr>
          <p:spPr>
            <a:xfrm>
              <a:off x="1233863" y="177982"/>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5" name="等腰三角形 44"/>
            <p:cNvSpPr/>
            <p:nvPr/>
          </p:nvSpPr>
          <p:spPr>
            <a:xfrm flipV="1">
              <a:off x="200258" y="602633"/>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6" name="矩形 45"/>
            <p:cNvSpPr/>
            <p:nvPr/>
          </p:nvSpPr>
          <p:spPr>
            <a:xfrm>
              <a:off x="170694" y="261768"/>
              <a:ext cx="3936003" cy="6119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7" name="平行四边形 46"/>
            <p:cNvSpPr/>
            <p:nvPr/>
          </p:nvSpPr>
          <p:spPr>
            <a:xfrm>
              <a:off x="376965" y="178257"/>
              <a:ext cx="1036076" cy="779005"/>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6"/>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a:solidFill>
                    <a:schemeClr val="bg1">
                      <a:lumMod val="95000"/>
                    </a:schemeClr>
                  </a:solidFill>
                  <a:latin typeface="Impact" panose="020B0806030902050204" pitchFamily="34" charset="0"/>
                </a:rPr>
                <a:t>03</a:t>
              </a:r>
              <a:endParaRPr lang="zh-CN" altLang="en-US" sz="8000" dirty="0">
                <a:solidFill>
                  <a:schemeClr val="bg1">
                    <a:lumMod val="95000"/>
                  </a:schemeClr>
                </a:solidFill>
                <a:latin typeface="Impact" panose="020B0806030902050204" pitchFamily="34" charset="0"/>
              </a:endParaRPr>
            </a:p>
          </p:txBody>
        </p:sp>
      </p:grpSp>
      <p:sp>
        <p:nvSpPr>
          <p:cNvPr id="49"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rPr>
              <a:t>成功项目详细展示</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0" name="组合 9"/>
          <p:cNvGrpSpPr/>
          <p:nvPr/>
        </p:nvGrpSpPr>
        <p:grpSpPr>
          <a:xfrm>
            <a:off x="5940152" y="1274820"/>
            <a:ext cx="432048" cy="432834"/>
            <a:chOff x="6084168" y="1274820"/>
            <a:chExt cx="432048" cy="432834"/>
          </a:xfrm>
        </p:grpSpPr>
        <p:sp>
          <p:nvSpPr>
            <p:cNvPr id="1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3" name="组合 12"/>
          <p:cNvGrpSpPr/>
          <p:nvPr/>
        </p:nvGrpSpPr>
        <p:grpSpPr>
          <a:xfrm>
            <a:off x="4644008" y="1275213"/>
            <a:ext cx="432048" cy="432048"/>
            <a:chOff x="4788024" y="1275213"/>
            <a:chExt cx="432048" cy="432048"/>
          </a:xfrm>
        </p:grpSpPr>
        <p:sp>
          <p:nvSpPr>
            <p:cNvPr id="1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6" name="组合 15"/>
          <p:cNvGrpSpPr/>
          <p:nvPr/>
        </p:nvGrpSpPr>
        <p:grpSpPr>
          <a:xfrm>
            <a:off x="5292080" y="1274820"/>
            <a:ext cx="432833" cy="432834"/>
            <a:chOff x="5436096" y="1274820"/>
            <a:chExt cx="432833" cy="432834"/>
          </a:xfrm>
        </p:grpSpPr>
        <p:sp>
          <p:nvSpPr>
            <p:cNvPr id="17"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9" name="组合 18"/>
          <p:cNvGrpSpPr/>
          <p:nvPr/>
        </p:nvGrpSpPr>
        <p:grpSpPr>
          <a:xfrm>
            <a:off x="3347864" y="1274820"/>
            <a:ext cx="432833" cy="432834"/>
            <a:chOff x="3491880" y="1274820"/>
            <a:chExt cx="432833" cy="432834"/>
          </a:xfrm>
        </p:grpSpPr>
        <p:sp>
          <p:nvSpPr>
            <p:cNvPr id="2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22" name="组合 21"/>
          <p:cNvGrpSpPr/>
          <p:nvPr/>
        </p:nvGrpSpPr>
        <p:grpSpPr>
          <a:xfrm>
            <a:off x="3995936" y="1274820"/>
            <a:ext cx="432833" cy="432834"/>
            <a:chOff x="4139952" y="1274820"/>
            <a:chExt cx="432833" cy="432834"/>
          </a:xfrm>
        </p:grpSpPr>
        <p:sp>
          <p:nvSpPr>
            <p:cNvPr id="23"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4"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94568331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800" fill="hold"/>
                                        <p:tgtEl>
                                          <p:spTgt spid="42"/>
                                        </p:tgtEl>
                                        <p:attrNameLst>
                                          <p:attrName>ppt_x</p:attrName>
                                        </p:attrNameLst>
                                      </p:cBhvr>
                                      <p:tavLst>
                                        <p:tav tm="0">
                                          <p:val>
                                            <p:strVal val="0-#ppt_w/2"/>
                                          </p:val>
                                        </p:tav>
                                        <p:tav tm="100000">
                                          <p:val>
                                            <p:strVal val="#ppt_x"/>
                                          </p:val>
                                        </p:tav>
                                      </p:tavLst>
                                    </p:anim>
                                    <p:anim calcmode="lin" valueType="num">
                                      <p:cBhvr additive="base">
                                        <p:cTn id="8" dur="8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2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nodeType="withEffect">
                                  <p:stCondLst>
                                    <p:cond delay="4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8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210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49"/>
                                        </p:tgtEl>
                                        <p:attrNameLst>
                                          <p:attrName>style.visibility</p:attrName>
                                        </p:attrNameLst>
                                      </p:cBhvr>
                                      <p:to>
                                        <p:strVal val="visible"/>
                                      </p:to>
                                    </p:set>
                                    <p:animEffect transition="in" filter="wipe(left)">
                                      <p:cBhvr>
                                        <p:cTn id="38" dur="200"/>
                                        <p:tgtEl>
                                          <p:spTgt spid="4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49"/>
                                        </p:tgtEl>
                                      </p:cBhvr>
                                      <p:to x="80000" y="100000"/>
                                    </p:animScale>
                                    <p:anim by="(#ppt_w*0.10)" calcmode="lin" valueType="num">
                                      <p:cBhvr>
                                        <p:cTn id="41" dur="50" autoRev="1" fill="hold">
                                          <p:stCondLst>
                                            <p:cond delay="0"/>
                                          </p:stCondLst>
                                        </p:cTn>
                                        <p:tgtEl>
                                          <p:spTgt spid="49"/>
                                        </p:tgtEl>
                                        <p:attrNameLst>
                                          <p:attrName>ppt_x</p:attrName>
                                        </p:attrNameLst>
                                      </p:cBhvr>
                                    </p:anim>
                                    <p:anim by="(-#ppt_w*0.10)" calcmode="lin" valueType="num">
                                      <p:cBhvr>
                                        <p:cTn id="42" dur="50" autoRev="1" fill="hold">
                                          <p:stCondLst>
                                            <p:cond delay="0"/>
                                          </p:stCondLst>
                                        </p:cTn>
                                        <p:tgtEl>
                                          <p:spTgt spid="49"/>
                                        </p:tgtEl>
                                        <p:attrNameLst>
                                          <p:attrName>ppt_y</p:attrName>
                                        </p:attrNameLst>
                                      </p:cBhvr>
                                    </p:anim>
                                    <p:animRot by="-480000">
                                      <p:cBhvr>
                                        <p:cTn id="43" dur="50" autoRev="1" fill="hold">
                                          <p:stCondLst>
                                            <p:cond delay="0"/>
                                          </p:stCondLst>
                                        </p:cTn>
                                        <p:tgtEl>
                                          <p:spTgt spid="49"/>
                                        </p:tgtEl>
                                        <p:attrNameLst>
                                          <p:attrName>r</p:attrName>
                                        </p:attrNameLst>
                                      </p:cBhvr>
                                    </p:animRot>
                                  </p:childTnLst>
                                </p:cTn>
                              </p:par>
                            </p:childTnLst>
                          </p:cTn>
                        </p:par>
                        <p:par>
                          <p:cTn id="44" fill="hold">
                            <p:stCondLst>
                              <p:cond delay="272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50"/>
                                        </p:tgtEl>
                                        <p:attrNameLst>
                                          <p:attrName>style.visibility</p:attrName>
                                        </p:attrNameLst>
                                      </p:cBhvr>
                                      <p:to>
                                        <p:strVal val="visible"/>
                                      </p:to>
                                    </p:set>
                                    <p:animEffect transition="in" filter="wipe(left)">
                                      <p:cBhvr>
                                        <p:cTn id="47" dur="200"/>
                                        <p:tgtEl>
                                          <p:spTgt spid="50"/>
                                        </p:tgtEl>
                                      </p:cBhvr>
                                    </p:animEffect>
                                  </p:childTnLst>
                                </p:cTn>
                              </p:par>
                              <p:par>
                                <p:cTn id="48" presetID="36" presetClass="emph" presetSubtype="0" fill="hold" grpId="1" nodeType="withEffect">
                                  <p:stCondLst>
                                    <p:cond delay="0"/>
                                  </p:stCondLst>
                                  <p:iterate type="lt">
                                    <p:tmPct val="30000"/>
                                  </p:iterate>
                                  <p:childTnLst>
                                    <p:animScale>
                                      <p:cBhvr>
                                        <p:cTn id="49" dur="50" autoRev="1" fill="hold">
                                          <p:stCondLst>
                                            <p:cond delay="0"/>
                                          </p:stCondLst>
                                        </p:cTn>
                                        <p:tgtEl>
                                          <p:spTgt spid="50"/>
                                        </p:tgtEl>
                                      </p:cBhvr>
                                      <p:to x="80000" y="100000"/>
                                    </p:animScale>
                                    <p:anim by="(#ppt_w*0.10)" calcmode="lin" valueType="num">
                                      <p:cBhvr>
                                        <p:cTn id="50" dur="50" autoRev="1" fill="hold">
                                          <p:stCondLst>
                                            <p:cond delay="0"/>
                                          </p:stCondLst>
                                        </p:cTn>
                                        <p:tgtEl>
                                          <p:spTgt spid="50"/>
                                        </p:tgtEl>
                                        <p:attrNameLst>
                                          <p:attrName>ppt_x</p:attrName>
                                        </p:attrNameLst>
                                      </p:cBhvr>
                                    </p:anim>
                                    <p:anim by="(-#ppt_w*0.10)" calcmode="lin" valueType="num">
                                      <p:cBhvr>
                                        <p:cTn id="51" dur="50" autoRev="1" fill="hold">
                                          <p:stCondLst>
                                            <p:cond delay="0"/>
                                          </p:stCondLst>
                                        </p:cTn>
                                        <p:tgtEl>
                                          <p:spTgt spid="50"/>
                                        </p:tgtEl>
                                        <p:attrNameLst>
                                          <p:attrName>ppt_y</p:attrName>
                                        </p:attrNameLst>
                                      </p:cBhvr>
                                    </p:anim>
                                    <p:animRot by="-480000">
                                      <p:cBhvr>
                                        <p:cTn id="52" dur="50" autoRev="1" fill="hold">
                                          <p:stCondLst>
                                            <p:cond delay="0"/>
                                          </p:stCondLst>
                                        </p:cTn>
                                        <p:tgtEl>
                                          <p:spTgt spid="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49" grpId="1"/>
      <p:bldP spid="50" grpId="0"/>
      <p:bldP spid="50"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rot="16200000" flipV="1">
            <a:off x="3700055"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619672" y="3424708"/>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17" name="TextBox 16"/>
          <p:cNvSpPr txBox="1"/>
          <p:nvPr/>
        </p:nvSpPr>
        <p:spPr>
          <a:xfrm>
            <a:off x="1689817" y="363057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18" name="组合 17"/>
          <p:cNvGrpSpPr/>
          <p:nvPr/>
        </p:nvGrpSpPr>
        <p:grpSpPr>
          <a:xfrm>
            <a:off x="3453144" y="2663168"/>
            <a:ext cx="2237712" cy="2948289"/>
            <a:chOff x="3815003" y="3087488"/>
            <a:chExt cx="2237712" cy="2948289"/>
          </a:xfrm>
        </p:grpSpPr>
        <p:sp>
          <p:nvSpPr>
            <p:cNvPr id="19" name="椭圆 18"/>
            <p:cNvSpPr/>
            <p:nvPr/>
          </p:nvSpPr>
          <p:spPr>
            <a:xfrm>
              <a:off x="3993415" y="3271064"/>
              <a:ext cx="1872208" cy="187220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3815003" y="3087488"/>
              <a:ext cx="2237712" cy="2948289"/>
              <a:chOff x="3692888" y="2889538"/>
              <a:chExt cx="2473262" cy="3258636"/>
            </a:xfrm>
          </p:grpSpPr>
          <p:sp>
            <p:nvSpPr>
              <p:cNvPr id="21"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a:off x="4710544" y="5261738"/>
                <a:ext cx="437950" cy="8864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3" name="Rectangle 11"/>
          <p:cNvSpPr>
            <a:spLocks noChangeArrowheads="1"/>
          </p:cNvSpPr>
          <p:nvPr/>
        </p:nvSpPr>
        <p:spPr bwMode="gray">
          <a:xfrm>
            <a:off x="3836056" y="3376032"/>
            <a:ext cx="1463708" cy="707886"/>
          </a:xfrm>
          <a:prstGeom prst="rect">
            <a:avLst/>
          </a:prstGeom>
          <a:noFill/>
          <a:ln>
            <a:noFill/>
          </a:ln>
          <a:extLst/>
        </p:spPr>
        <p:txBody>
          <a:bodyPr wrap="square">
            <a:spAutoFit/>
          </a:bodyPr>
          <a:lstStyle/>
          <a:p>
            <a:pPr algn="ctr"/>
            <a:r>
              <a:rPr lang="zh-CN" altLang="en-US" sz="2000" b="1" dirty="0">
                <a:solidFill>
                  <a:schemeClr val="bg1"/>
                </a:solidFill>
                <a:latin typeface="微软雅黑" pitchFamily="34" charset="-122"/>
                <a:ea typeface="微软雅黑" pitchFamily="34" charset="-122"/>
              </a:rPr>
              <a:t>点击添加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标题内容</a:t>
            </a:r>
          </a:p>
        </p:txBody>
      </p:sp>
      <p:sp>
        <p:nvSpPr>
          <p:cNvPr id="24" name="椭圆 23"/>
          <p:cNvSpPr/>
          <p:nvPr/>
        </p:nvSpPr>
        <p:spPr>
          <a:xfrm>
            <a:off x="2280408" y="170765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25" name="椭圆 24"/>
          <p:cNvSpPr/>
          <p:nvPr/>
        </p:nvSpPr>
        <p:spPr>
          <a:xfrm>
            <a:off x="4053984" y="105542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5" name="椭圆 34"/>
          <p:cNvSpPr/>
          <p:nvPr/>
        </p:nvSpPr>
        <p:spPr>
          <a:xfrm>
            <a:off x="5652120" y="170765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6" name="椭圆 35"/>
          <p:cNvSpPr/>
          <p:nvPr/>
        </p:nvSpPr>
        <p:spPr>
          <a:xfrm>
            <a:off x="6456872" y="3424708"/>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7" name="TextBox 36"/>
          <p:cNvSpPr txBox="1"/>
          <p:nvPr/>
        </p:nvSpPr>
        <p:spPr>
          <a:xfrm>
            <a:off x="2384912" y="192322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38" name="TextBox 37"/>
          <p:cNvSpPr txBox="1"/>
          <p:nvPr/>
        </p:nvSpPr>
        <p:spPr>
          <a:xfrm>
            <a:off x="4132606" y="1275606"/>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39" name="TextBox 38"/>
          <p:cNvSpPr txBox="1"/>
          <p:nvPr/>
        </p:nvSpPr>
        <p:spPr>
          <a:xfrm>
            <a:off x="5724128" y="194120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40" name="TextBox 39"/>
          <p:cNvSpPr txBox="1"/>
          <p:nvPr/>
        </p:nvSpPr>
        <p:spPr>
          <a:xfrm>
            <a:off x="6548712" y="3631402"/>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2" name="组合 1"/>
          <p:cNvGrpSpPr/>
          <p:nvPr/>
        </p:nvGrpSpPr>
        <p:grpSpPr>
          <a:xfrm>
            <a:off x="755576" y="1059582"/>
            <a:ext cx="2913592" cy="500137"/>
            <a:chOff x="539552" y="1182027"/>
            <a:chExt cx="2913592" cy="500137"/>
          </a:xfrm>
        </p:grpSpPr>
        <p:sp>
          <p:nvSpPr>
            <p:cNvPr id="41"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点击输入本页需要详写的文字内容，简明扼要，此为概念图解，根据您的具体内容酌情修改。</a:t>
              </a:r>
              <a:endParaRPr lang="en-US" altLang="zh-CN" dirty="0"/>
            </a:p>
          </p:txBody>
        </p:sp>
        <p:sp>
          <p:nvSpPr>
            <p:cNvPr id="42" name="矩形 41"/>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4369817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par>
                          <p:cTn id="21" fill="hold">
                            <p:stCondLst>
                              <p:cond delay="1350"/>
                            </p:stCondLst>
                            <p:childTnLst>
                              <p:par>
                                <p:cTn id="22" presetID="53" presetClass="entr" presetSubtype="16"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53" presetClass="entr" presetSubtype="16"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Effect transition="in" filter="fade">
                                      <p:cBhvr>
                                        <p:cTn id="46" dur="500"/>
                                        <p:tgtEl>
                                          <p:spTgt spid="15"/>
                                        </p:tgtEl>
                                      </p:cBhvr>
                                    </p:animEffect>
                                  </p:childTnLst>
                                </p:cTn>
                              </p:par>
                            </p:childTnLst>
                          </p:cTn>
                        </p:par>
                        <p:par>
                          <p:cTn id="47" fill="hold">
                            <p:stCondLst>
                              <p:cond delay="1850"/>
                            </p:stCondLst>
                            <p:childTnLst>
                              <p:par>
                                <p:cTn id="48" presetID="53" presetClass="entr" presetSubtype="16"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 fill="hold"/>
                                        <p:tgtEl>
                                          <p:spTgt spid="16"/>
                                        </p:tgtEl>
                                        <p:attrNameLst>
                                          <p:attrName>ppt_w</p:attrName>
                                        </p:attrNameLst>
                                      </p:cBhvr>
                                      <p:tavLst>
                                        <p:tav tm="0">
                                          <p:val>
                                            <p:fltVal val="0"/>
                                          </p:val>
                                        </p:tav>
                                        <p:tav tm="100000">
                                          <p:val>
                                            <p:strVal val="#ppt_w"/>
                                          </p:val>
                                        </p:tav>
                                      </p:tavLst>
                                    </p:anim>
                                    <p:anim calcmode="lin" valueType="num">
                                      <p:cBhvr>
                                        <p:cTn id="51" dur="300" fill="hold"/>
                                        <p:tgtEl>
                                          <p:spTgt spid="16"/>
                                        </p:tgtEl>
                                        <p:attrNameLst>
                                          <p:attrName>ppt_h</p:attrName>
                                        </p:attrNameLst>
                                      </p:cBhvr>
                                      <p:tavLst>
                                        <p:tav tm="0">
                                          <p:val>
                                            <p:fltVal val="0"/>
                                          </p:val>
                                        </p:tav>
                                        <p:tav tm="100000">
                                          <p:val>
                                            <p:strVal val="#ppt_h"/>
                                          </p:val>
                                        </p:tav>
                                      </p:tavLst>
                                    </p:anim>
                                    <p:animEffect transition="in" filter="fade">
                                      <p:cBhvr>
                                        <p:cTn id="52" dur="3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animEffect transition="in" filter="fade">
                                      <p:cBhvr>
                                        <p:cTn id="57" dur="500"/>
                                        <p:tgtEl>
                                          <p:spTgt spid="17"/>
                                        </p:tgtEl>
                                      </p:cBhvr>
                                    </p:animEffect>
                                  </p:childTnLst>
                                </p:cTn>
                              </p:par>
                            </p:childTnLst>
                          </p:cTn>
                        </p:par>
                        <p:par>
                          <p:cTn id="58" fill="hold">
                            <p:stCondLst>
                              <p:cond delay="23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300" fill="hold"/>
                                        <p:tgtEl>
                                          <p:spTgt spid="24"/>
                                        </p:tgtEl>
                                        <p:attrNameLst>
                                          <p:attrName>ppt_w</p:attrName>
                                        </p:attrNameLst>
                                      </p:cBhvr>
                                      <p:tavLst>
                                        <p:tav tm="0">
                                          <p:val>
                                            <p:fltVal val="0"/>
                                          </p:val>
                                        </p:tav>
                                        <p:tav tm="100000">
                                          <p:val>
                                            <p:strVal val="#ppt_w"/>
                                          </p:val>
                                        </p:tav>
                                      </p:tavLst>
                                    </p:anim>
                                    <p:anim calcmode="lin" valueType="num">
                                      <p:cBhvr>
                                        <p:cTn id="62" dur="300" fill="hold"/>
                                        <p:tgtEl>
                                          <p:spTgt spid="24"/>
                                        </p:tgtEl>
                                        <p:attrNameLst>
                                          <p:attrName>ppt_h</p:attrName>
                                        </p:attrNameLst>
                                      </p:cBhvr>
                                      <p:tavLst>
                                        <p:tav tm="0">
                                          <p:val>
                                            <p:fltVal val="0"/>
                                          </p:val>
                                        </p:tav>
                                        <p:tav tm="100000">
                                          <p:val>
                                            <p:strVal val="#ppt_h"/>
                                          </p:val>
                                        </p:tav>
                                      </p:tavLst>
                                    </p:anim>
                                    <p:animEffect transition="in" filter="fade">
                                      <p:cBhvr>
                                        <p:cTn id="63" dur="300"/>
                                        <p:tgtEl>
                                          <p:spTgt spid="2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fltVal val="0"/>
                                          </p:val>
                                        </p:tav>
                                        <p:tav tm="100000">
                                          <p:val>
                                            <p:strVal val="#ppt_w"/>
                                          </p:val>
                                        </p:tav>
                                      </p:tavLst>
                                    </p:anim>
                                    <p:anim calcmode="lin" valueType="num">
                                      <p:cBhvr>
                                        <p:cTn id="67" dur="500" fill="hold"/>
                                        <p:tgtEl>
                                          <p:spTgt spid="37"/>
                                        </p:tgtEl>
                                        <p:attrNameLst>
                                          <p:attrName>ppt_h</p:attrName>
                                        </p:attrNameLst>
                                      </p:cBhvr>
                                      <p:tavLst>
                                        <p:tav tm="0">
                                          <p:val>
                                            <p:fltVal val="0"/>
                                          </p:val>
                                        </p:tav>
                                        <p:tav tm="100000">
                                          <p:val>
                                            <p:strVal val="#ppt_h"/>
                                          </p:val>
                                        </p:tav>
                                      </p:tavLst>
                                    </p:anim>
                                    <p:animEffect transition="in" filter="fade">
                                      <p:cBhvr>
                                        <p:cTn id="68" dur="500"/>
                                        <p:tgtEl>
                                          <p:spTgt spid="37"/>
                                        </p:tgtEl>
                                      </p:cBhvr>
                                    </p:animEffect>
                                  </p:childTnLst>
                                </p:cTn>
                              </p:par>
                            </p:childTnLst>
                          </p:cTn>
                        </p:par>
                        <p:par>
                          <p:cTn id="69" fill="hold">
                            <p:stCondLst>
                              <p:cond delay="2850"/>
                            </p:stCondLst>
                            <p:childTnLst>
                              <p:par>
                                <p:cTn id="70" presetID="53" presetClass="entr" presetSubtype="16"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p:cTn id="72" dur="300" fill="hold"/>
                                        <p:tgtEl>
                                          <p:spTgt spid="25"/>
                                        </p:tgtEl>
                                        <p:attrNameLst>
                                          <p:attrName>ppt_w</p:attrName>
                                        </p:attrNameLst>
                                      </p:cBhvr>
                                      <p:tavLst>
                                        <p:tav tm="0">
                                          <p:val>
                                            <p:fltVal val="0"/>
                                          </p:val>
                                        </p:tav>
                                        <p:tav tm="100000">
                                          <p:val>
                                            <p:strVal val="#ppt_w"/>
                                          </p:val>
                                        </p:tav>
                                      </p:tavLst>
                                    </p:anim>
                                    <p:anim calcmode="lin" valueType="num">
                                      <p:cBhvr>
                                        <p:cTn id="73" dur="300" fill="hold"/>
                                        <p:tgtEl>
                                          <p:spTgt spid="25"/>
                                        </p:tgtEl>
                                        <p:attrNameLst>
                                          <p:attrName>ppt_h</p:attrName>
                                        </p:attrNameLst>
                                      </p:cBhvr>
                                      <p:tavLst>
                                        <p:tav tm="0">
                                          <p:val>
                                            <p:fltVal val="0"/>
                                          </p:val>
                                        </p:tav>
                                        <p:tav tm="100000">
                                          <p:val>
                                            <p:strVal val="#ppt_h"/>
                                          </p:val>
                                        </p:tav>
                                      </p:tavLst>
                                    </p:anim>
                                    <p:animEffect transition="in" filter="fade">
                                      <p:cBhvr>
                                        <p:cTn id="74" dur="300"/>
                                        <p:tgtEl>
                                          <p:spTgt spid="2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childTnLst>
                          </p:cTn>
                        </p:par>
                        <p:par>
                          <p:cTn id="80" fill="hold">
                            <p:stCondLst>
                              <p:cond delay="3350"/>
                            </p:stCondLst>
                            <p:childTnLst>
                              <p:par>
                                <p:cTn id="81" presetID="53" presetClass="entr" presetSubtype="16"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p:cTn id="83" dur="300" fill="hold"/>
                                        <p:tgtEl>
                                          <p:spTgt spid="35"/>
                                        </p:tgtEl>
                                        <p:attrNameLst>
                                          <p:attrName>ppt_w</p:attrName>
                                        </p:attrNameLst>
                                      </p:cBhvr>
                                      <p:tavLst>
                                        <p:tav tm="0">
                                          <p:val>
                                            <p:fltVal val="0"/>
                                          </p:val>
                                        </p:tav>
                                        <p:tav tm="100000">
                                          <p:val>
                                            <p:strVal val="#ppt_w"/>
                                          </p:val>
                                        </p:tav>
                                      </p:tavLst>
                                    </p:anim>
                                    <p:anim calcmode="lin" valueType="num">
                                      <p:cBhvr>
                                        <p:cTn id="84" dur="300" fill="hold"/>
                                        <p:tgtEl>
                                          <p:spTgt spid="35"/>
                                        </p:tgtEl>
                                        <p:attrNameLst>
                                          <p:attrName>ppt_h</p:attrName>
                                        </p:attrNameLst>
                                      </p:cBhvr>
                                      <p:tavLst>
                                        <p:tav tm="0">
                                          <p:val>
                                            <p:fltVal val="0"/>
                                          </p:val>
                                        </p:tav>
                                        <p:tav tm="100000">
                                          <p:val>
                                            <p:strVal val="#ppt_h"/>
                                          </p:val>
                                        </p:tav>
                                      </p:tavLst>
                                    </p:anim>
                                    <p:animEffect transition="in" filter="fade">
                                      <p:cBhvr>
                                        <p:cTn id="85" dur="300"/>
                                        <p:tgtEl>
                                          <p:spTgt spid="3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animEffect transition="in" filter="fade">
                                      <p:cBhvr>
                                        <p:cTn id="90" dur="500"/>
                                        <p:tgtEl>
                                          <p:spTgt spid="39"/>
                                        </p:tgtEl>
                                      </p:cBhvr>
                                    </p:animEffect>
                                  </p:childTnLst>
                                </p:cTn>
                              </p:par>
                            </p:childTnLst>
                          </p:cTn>
                        </p:par>
                        <p:par>
                          <p:cTn id="91" fill="hold">
                            <p:stCondLst>
                              <p:cond delay="3850"/>
                            </p:stCondLst>
                            <p:childTnLst>
                              <p:par>
                                <p:cTn id="92" presetID="53" presetClass="entr" presetSubtype="16"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 calcmode="lin" valueType="num">
                                      <p:cBhvr>
                                        <p:cTn id="94" dur="300" fill="hold"/>
                                        <p:tgtEl>
                                          <p:spTgt spid="36"/>
                                        </p:tgtEl>
                                        <p:attrNameLst>
                                          <p:attrName>ppt_w</p:attrName>
                                        </p:attrNameLst>
                                      </p:cBhvr>
                                      <p:tavLst>
                                        <p:tav tm="0">
                                          <p:val>
                                            <p:fltVal val="0"/>
                                          </p:val>
                                        </p:tav>
                                        <p:tav tm="100000">
                                          <p:val>
                                            <p:strVal val="#ppt_w"/>
                                          </p:val>
                                        </p:tav>
                                      </p:tavLst>
                                    </p:anim>
                                    <p:anim calcmode="lin" valueType="num">
                                      <p:cBhvr>
                                        <p:cTn id="95" dur="300" fill="hold"/>
                                        <p:tgtEl>
                                          <p:spTgt spid="36"/>
                                        </p:tgtEl>
                                        <p:attrNameLst>
                                          <p:attrName>ppt_h</p:attrName>
                                        </p:attrNameLst>
                                      </p:cBhvr>
                                      <p:tavLst>
                                        <p:tav tm="0">
                                          <p:val>
                                            <p:fltVal val="0"/>
                                          </p:val>
                                        </p:tav>
                                        <p:tav tm="100000">
                                          <p:val>
                                            <p:strVal val="#ppt_h"/>
                                          </p:val>
                                        </p:tav>
                                      </p:tavLst>
                                    </p:anim>
                                    <p:animEffect transition="in" filter="fade">
                                      <p:cBhvr>
                                        <p:cTn id="96" dur="300"/>
                                        <p:tgtEl>
                                          <p:spTgt spid="3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 calcmode="lin" valueType="num">
                                      <p:cBhvr>
                                        <p:cTn id="99" dur="500" fill="hold"/>
                                        <p:tgtEl>
                                          <p:spTgt spid="40"/>
                                        </p:tgtEl>
                                        <p:attrNameLst>
                                          <p:attrName>ppt_w</p:attrName>
                                        </p:attrNameLst>
                                      </p:cBhvr>
                                      <p:tavLst>
                                        <p:tav tm="0">
                                          <p:val>
                                            <p:fltVal val="0"/>
                                          </p:val>
                                        </p:tav>
                                        <p:tav tm="100000">
                                          <p:val>
                                            <p:strVal val="#ppt_w"/>
                                          </p:val>
                                        </p:tav>
                                      </p:tavLst>
                                    </p:anim>
                                    <p:anim calcmode="lin" valueType="num">
                                      <p:cBhvr>
                                        <p:cTn id="100" dur="500" fill="hold"/>
                                        <p:tgtEl>
                                          <p:spTgt spid="40"/>
                                        </p:tgtEl>
                                        <p:attrNameLst>
                                          <p:attrName>ppt_h</p:attrName>
                                        </p:attrNameLst>
                                      </p:cBhvr>
                                      <p:tavLst>
                                        <p:tav tm="0">
                                          <p:val>
                                            <p:fltVal val="0"/>
                                          </p:val>
                                        </p:tav>
                                        <p:tav tm="100000">
                                          <p:val>
                                            <p:strVal val="#ppt_h"/>
                                          </p:val>
                                        </p:tav>
                                      </p:tavLst>
                                    </p:anim>
                                    <p:animEffect transition="in" filter="fade">
                                      <p:cBhvr>
                                        <p:cTn id="101" dur="500"/>
                                        <p:tgtEl>
                                          <p:spTgt spid="40"/>
                                        </p:tgtEl>
                                      </p:cBhvr>
                                    </p:animEffect>
                                  </p:childTnLst>
                                </p:cTn>
                              </p:par>
                            </p:childTnLst>
                          </p:cTn>
                        </p:par>
                        <p:par>
                          <p:cTn id="102" fill="hold">
                            <p:stCondLst>
                              <p:cond delay="4350"/>
                            </p:stCondLst>
                            <p:childTnLst>
                              <p:par>
                                <p:cTn id="103" presetID="22" presetClass="entr" presetSubtype="8" fill="hold" nodeType="after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wipe(left)">
                                      <p:cBhvr>
                                        <p:cTn id="10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6" grpId="0" animBg="1"/>
      <p:bldP spid="17" grpId="0"/>
      <p:bldP spid="23" grpId="0"/>
      <p:bldP spid="24" grpId="0" animBg="1"/>
      <p:bldP spid="25" grpId="0" animBg="1"/>
      <p:bldP spid="35" grpId="0" animBg="1"/>
      <p:bldP spid="36" grpId="0" animBg="1"/>
      <p:bldP spid="37" grpId="0"/>
      <p:bldP spid="38"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787"/>
          <p:cNvSpPr/>
          <p:nvPr/>
        </p:nvSpPr>
        <p:spPr>
          <a:xfrm>
            <a:off x="4596246" y="1685669"/>
            <a:ext cx="1"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 name="Shape 1785"/>
          <p:cNvSpPr/>
          <p:nvPr/>
        </p:nvSpPr>
        <p:spPr>
          <a:xfrm>
            <a:off x="4596246" y="1685670"/>
            <a:ext cx="3103813" cy="1017139"/>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4" name="Shape 1786"/>
          <p:cNvSpPr/>
          <p:nvPr/>
        </p:nvSpPr>
        <p:spPr>
          <a:xfrm>
            <a:off x="4600697" y="1685669"/>
            <a:ext cx="1561255" cy="101714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5" name="Shape 1788"/>
          <p:cNvSpPr/>
          <p:nvPr/>
        </p:nvSpPr>
        <p:spPr>
          <a:xfrm flipH="1">
            <a:off x="3041579" y="1685669"/>
            <a:ext cx="1555238" cy="101162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6" name="Shape 1789"/>
          <p:cNvSpPr/>
          <p:nvPr/>
        </p:nvSpPr>
        <p:spPr>
          <a:xfrm flipH="1">
            <a:off x="1486914" y="1685669"/>
            <a:ext cx="3109333"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7" name="Shape 1794"/>
          <p:cNvSpPr/>
          <p:nvPr/>
        </p:nvSpPr>
        <p:spPr>
          <a:xfrm>
            <a:off x="786436"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8" name="Shape 1796"/>
          <p:cNvSpPr/>
          <p:nvPr/>
        </p:nvSpPr>
        <p:spPr>
          <a:xfrm>
            <a:off x="2333322"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9" name="Shape 1798"/>
          <p:cNvSpPr/>
          <p:nvPr/>
        </p:nvSpPr>
        <p:spPr>
          <a:xfrm>
            <a:off x="3869332"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0" name="Shape 1800"/>
          <p:cNvSpPr/>
          <p:nvPr/>
        </p:nvSpPr>
        <p:spPr>
          <a:xfrm>
            <a:off x="5385871"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1" name="Shape 1802"/>
          <p:cNvSpPr/>
          <p:nvPr/>
        </p:nvSpPr>
        <p:spPr>
          <a:xfrm>
            <a:off x="6920708"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2" name="Shape 1805"/>
          <p:cNvSpPr/>
          <p:nvPr/>
        </p:nvSpPr>
        <p:spPr>
          <a:xfrm>
            <a:off x="1688468" y="3272419"/>
            <a:ext cx="5806032" cy="1013135"/>
          </a:xfrm>
          <a:prstGeom prst="roundRect">
            <a:avLst>
              <a:gd name="adj" fmla="val 50000"/>
            </a:avLst>
          </a:prstGeom>
          <a:solidFill>
            <a:schemeClr val="accent2"/>
          </a:solidFill>
          <a:ln w="12700">
            <a:solidFill>
              <a:srgbClr val="A6AAA9"/>
            </a:solidFill>
            <a:miter lim="400000"/>
          </a:ln>
        </p:spPr>
        <p:txBody>
          <a:bodyPr lIns="14288" tIns="14288" rIns="14288" bIns="14288" anchor="ctr"/>
          <a:lstStyle/>
          <a:p>
            <a:pPr lvl="0"/>
            <a:endParaRPr sz="1300"/>
          </a:p>
        </p:txBody>
      </p:sp>
      <p:grpSp>
        <p:nvGrpSpPr>
          <p:cNvPr id="13" name="Group 33"/>
          <p:cNvGrpSpPr/>
          <p:nvPr/>
        </p:nvGrpSpPr>
        <p:grpSpPr>
          <a:xfrm>
            <a:off x="4144806" y="1272612"/>
            <a:ext cx="893356" cy="893356"/>
            <a:chOff x="5526407" y="1696816"/>
            <a:chExt cx="1191141" cy="1191141"/>
          </a:xfrm>
        </p:grpSpPr>
        <p:sp>
          <p:nvSpPr>
            <p:cNvPr id="14" name="Shape 1790"/>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19050" tIns="19050" rIns="19050" bIns="19050" anchor="ctr"/>
            <a:lstStyle/>
            <a:p>
              <a:pPr lvl="0"/>
              <a:endParaRPr sz="1300"/>
            </a:p>
          </p:txBody>
        </p:sp>
        <p:sp>
          <p:nvSpPr>
            <p:cNvPr id="15" name="Shape 1804"/>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lvl="0"/>
              <a:endParaRPr sz="1300"/>
            </a:p>
          </p:txBody>
        </p:sp>
      </p:grpSp>
      <p:sp>
        <p:nvSpPr>
          <p:cNvPr id="16" name="Text Placeholder 3"/>
          <p:cNvSpPr txBox="1">
            <a:spLocks/>
          </p:cNvSpPr>
          <p:nvPr/>
        </p:nvSpPr>
        <p:spPr>
          <a:xfrm>
            <a:off x="2166476" y="3495180"/>
            <a:ext cx="4796980" cy="567616"/>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100" dirty="0">
                <a:solidFill>
                  <a:schemeClr val="tx1">
                    <a:lumMod val="75000"/>
                    <a:lumOff val="25000"/>
                  </a:schemeClr>
                </a:solidFill>
                <a:latin typeface="微软雅黑" pitchFamily="34" charset="-122"/>
                <a:ea typeface="微软雅黑" pitchFamily="34" charset="-122"/>
              </a:rPr>
              <a:t>详写内容</a:t>
            </a:r>
            <a:r>
              <a:rPr lang="en-US" altLang="zh-CN" sz="1100" dirty="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1100" dirty="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17" name="Text Placeholder 3"/>
          <p:cNvSpPr txBox="1">
            <a:spLocks/>
          </p:cNvSpPr>
          <p:nvPr/>
        </p:nvSpPr>
        <p:spPr>
          <a:xfrm>
            <a:off x="2339137" y="2584112"/>
            <a:ext cx="1407470"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18" name="Text Placeholder 3"/>
          <p:cNvSpPr txBox="1">
            <a:spLocks/>
          </p:cNvSpPr>
          <p:nvPr/>
        </p:nvSpPr>
        <p:spPr>
          <a:xfrm>
            <a:off x="387514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19" name="Text Placeholder 3"/>
          <p:cNvSpPr txBox="1">
            <a:spLocks/>
          </p:cNvSpPr>
          <p:nvPr/>
        </p:nvSpPr>
        <p:spPr>
          <a:xfrm>
            <a:off x="539168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2" name="Text Placeholder 3"/>
          <p:cNvSpPr txBox="1">
            <a:spLocks/>
          </p:cNvSpPr>
          <p:nvPr/>
        </p:nvSpPr>
        <p:spPr>
          <a:xfrm>
            <a:off x="804028"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3" name="Text Placeholder 3"/>
          <p:cNvSpPr txBox="1">
            <a:spLocks/>
          </p:cNvSpPr>
          <p:nvPr/>
        </p:nvSpPr>
        <p:spPr>
          <a:xfrm>
            <a:off x="6931285" y="258339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0497786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350"/>
                            </p:stCondLst>
                            <p:childTnLst>
                              <p:par>
                                <p:cTn id="19" presetID="22"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300"/>
                                        <p:tgtEl>
                                          <p:spTgt spid="6"/>
                                        </p:tgtEl>
                                      </p:cBhvr>
                                    </p:animEffect>
                                  </p:childTnLst>
                                </p:cTn>
                              </p:par>
                            </p:childTnLst>
                          </p:cTn>
                        </p:par>
                        <p:par>
                          <p:cTn id="22" fill="hold">
                            <p:stCondLst>
                              <p:cond delay="16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2150"/>
                            </p:stCondLst>
                            <p:childTnLst>
                              <p:par>
                                <p:cTn id="30" presetID="22" presetClass="entr" presetSubtype="1"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up)">
                                      <p:cBhvr>
                                        <p:cTn id="32" dur="300"/>
                                        <p:tgtEl>
                                          <p:spTgt spid="5"/>
                                        </p:tgtEl>
                                      </p:cBhvr>
                                    </p:animEffect>
                                  </p:childTnLst>
                                </p:cTn>
                              </p:par>
                            </p:childTnLst>
                          </p:cTn>
                        </p:par>
                        <p:par>
                          <p:cTn id="33" fill="hold">
                            <p:stCondLst>
                              <p:cond delay="2450"/>
                            </p:stCondLst>
                            <p:childTnLst>
                              <p:par>
                                <p:cTn id="34" presetID="10" presetClass="entr" presetSubtype="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7">
                                            <p:txEl>
                                              <p:pRg st="0" end="0"/>
                                            </p:txEl>
                                          </p:spTgt>
                                        </p:tgtEl>
                                        <p:attrNameLst>
                                          <p:attrName>style.visibility</p:attrName>
                                        </p:attrNameLst>
                                      </p:cBhvr>
                                      <p:to>
                                        <p:strVal val="visible"/>
                                      </p:to>
                                    </p:set>
                                    <p:animEffect transition="in" filter="fade">
                                      <p:cBhvr>
                                        <p:cTn id="39" dur="500"/>
                                        <p:tgtEl>
                                          <p:spTgt spid="17">
                                            <p:txEl>
                                              <p:pRg st="0" end="0"/>
                                            </p:txEl>
                                          </p:spTgt>
                                        </p:tgtEl>
                                      </p:cBhvr>
                                    </p:animEffect>
                                  </p:childTnLst>
                                </p:cTn>
                              </p:par>
                            </p:childTnLst>
                          </p:cTn>
                        </p:par>
                        <p:par>
                          <p:cTn id="40" fill="hold">
                            <p:stCondLst>
                              <p:cond delay="2950"/>
                            </p:stCondLst>
                            <p:childTnLst>
                              <p:par>
                                <p:cTn id="41" presetID="22" presetClass="entr" presetSubtype="1"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up)">
                                      <p:cBhvr>
                                        <p:cTn id="43" dur="300"/>
                                        <p:tgtEl>
                                          <p:spTgt spid="2"/>
                                        </p:tgtEl>
                                      </p:cBhvr>
                                    </p:animEffect>
                                  </p:childTnLst>
                                </p:cTn>
                              </p:par>
                            </p:childTnLst>
                          </p:cTn>
                        </p:par>
                        <p:par>
                          <p:cTn id="44" fill="hold">
                            <p:stCondLst>
                              <p:cond delay="3250"/>
                            </p:stCondLst>
                            <p:childTnLst>
                              <p:par>
                                <p:cTn id="45" presetID="10"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par>
                          <p:cTn id="51" fill="hold">
                            <p:stCondLst>
                              <p:cond delay="3750"/>
                            </p:stCondLst>
                            <p:childTnLst>
                              <p:par>
                                <p:cTn id="52" presetID="22" presetClass="entr" presetSubtype="1"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wipe(up)">
                                      <p:cBhvr>
                                        <p:cTn id="54" dur="300"/>
                                        <p:tgtEl>
                                          <p:spTgt spid="4"/>
                                        </p:tgtEl>
                                      </p:cBhvr>
                                    </p:animEffect>
                                  </p:childTnLst>
                                </p:cTn>
                              </p:par>
                            </p:childTnLst>
                          </p:cTn>
                        </p:par>
                        <p:par>
                          <p:cTn id="55" fill="hold">
                            <p:stCondLst>
                              <p:cond delay="4050"/>
                            </p:stCondLst>
                            <p:childTnLst>
                              <p:par>
                                <p:cTn id="56" presetID="10"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par>
                          <p:cTn id="62" fill="hold">
                            <p:stCondLst>
                              <p:cond delay="4550"/>
                            </p:stCondLst>
                            <p:childTnLst>
                              <p:par>
                                <p:cTn id="63" presetID="22" presetClass="entr" presetSubtype="1" fill="hold" grpId="0"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wipe(up)">
                                      <p:cBhvr>
                                        <p:cTn id="65" dur="300"/>
                                        <p:tgtEl>
                                          <p:spTgt spid="3"/>
                                        </p:tgtEl>
                                      </p:cBhvr>
                                    </p:animEffect>
                                  </p:childTnLst>
                                </p:cTn>
                              </p:par>
                            </p:childTnLst>
                          </p:cTn>
                        </p:par>
                        <p:par>
                          <p:cTn id="66" fill="hold">
                            <p:stCondLst>
                              <p:cond delay="4850"/>
                            </p:stCondLst>
                            <p:childTnLst>
                              <p:par>
                                <p:cTn id="67" presetID="10" presetClass="entr" presetSubtype="0"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childTnLst>
                          </p:cTn>
                        </p:par>
                        <p:par>
                          <p:cTn id="73" fill="hold">
                            <p:stCondLst>
                              <p:cond delay="5350"/>
                            </p:stCondLst>
                            <p:childTnLst>
                              <p:par>
                                <p:cTn id="74" presetID="53" presetClass="entr" presetSubtype="528"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ppt_w</p:attrName>
                                        </p:attrNameLst>
                                      </p:cBhvr>
                                      <p:tavLst>
                                        <p:tav tm="0">
                                          <p:val>
                                            <p:fltVal val="0"/>
                                          </p:val>
                                        </p:tav>
                                        <p:tav tm="100000">
                                          <p:val>
                                            <p:strVal val="#ppt_w"/>
                                          </p:val>
                                        </p:tav>
                                      </p:tavLst>
                                    </p:anim>
                                    <p:anim calcmode="lin" valueType="num">
                                      <p:cBhvr>
                                        <p:cTn id="77" dur="500" fill="hold"/>
                                        <p:tgtEl>
                                          <p:spTgt spid="12"/>
                                        </p:tgtEl>
                                        <p:attrNameLst>
                                          <p:attrName>ppt_h</p:attrName>
                                        </p:attrNameLst>
                                      </p:cBhvr>
                                      <p:tavLst>
                                        <p:tav tm="0">
                                          <p:val>
                                            <p:fltVal val="0"/>
                                          </p:val>
                                        </p:tav>
                                        <p:tav tm="100000">
                                          <p:val>
                                            <p:strVal val="#ppt_h"/>
                                          </p:val>
                                        </p:tav>
                                      </p:tavLst>
                                    </p:anim>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fltVal val="0.5"/>
                                          </p:val>
                                        </p:tav>
                                        <p:tav tm="100000">
                                          <p:val>
                                            <p:strVal val="#ppt_x"/>
                                          </p:val>
                                        </p:tav>
                                      </p:tavLst>
                                    </p:anim>
                                    <p:anim calcmode="lin" valueType="num">
                                      <p:cBhvr>
                                        <p:cTn id="80" dur="500" fill="hold"/>
                                        <p:tgtEl>
                                          <p:spTgt spid="12"/>
                                        </p:tgtEl>
                                        <p:attrNameLst>
                                          <p:attrName>ppt_y</p:attrName>
                                        </p:attrNameLst>
                                      </p:cBhvr>
                                      <p:tavLst>
                                        <p:tav tm="0">
                                          <p:val>
                                            <p:fltVal val="0.5"/>
                                          </p:val>
                                        </p:tav>
                                        <p:tav tm="100000">
                                          <p:val>
                                            <p:strVal val="#ppt_y"/>
                                          </p:val>
                                        </p:tav>
                                      </p:tavLst>
                                    </p:anim>
                                  </p:childTnLst>
                                </p:cTn>
                              </p:par>
                              <p:par>
                                <p:cTn id="81" presetID="53" presetClass="entr" presetSubtype="528"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transition="in" filter="fade">
                                      <p:cBhvr>
                                        <p:cTn id="85" dur="500"/>
                                        <p:tgtEl>
                                          <p:spTgt spid="16"/>
                                        </p:tgtEl>
                                      </p:cBhvr>
                                    </p:animEffect>
                                    <p:anim calcmode="lin" valueType="num">
                                      <p:cBhvr>
                                        <p:cTn id="86" dur="500" fill="hold"/>
                                        <p:tgtEl>
                                          <p:spTgt spid="16"/>
                                        </p:tgtEl>
                                        <p:attrNameLst>
                                          <p:attrName>ppt_x</p:attrName>
                                        </p:attrNameLst>
                                      </p:cBhvr>
                                      <p:tavLst>
                                        <p:tav tm="0">
                                          <p:val>
                                            <p:fltVal val="0.5"/>
                                          </p:val>
                                        </p:tav>
                                        <p:tav tm="100000">
                                          <p:val>
                                            <p:strVal val="#ppt_x"/>
                                          </p:val>
                                        </p:tav>
                                      </p:tavLst>
                                    </p:anim>
                                    <p:anim calcmode="lin" valueType="num">
                                      <p:cBhvr>
                                        <p:cTn id="87" dur="5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6" grpId="0"/>
      <p:bldP spid="17" grpId="0" build="p"/>
      <p:bldP spid="18" grpId="0"/>
      <p:bldP spid="19" grpId="0"/>
      <p:bldP spid="22" grpId="0"/>
      <p:bldP spid="23"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1025957" y="3504292"/>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2" name="TextBox 31"/>
          <p:cNvSpPr txBox="1"/>
          <p:nvPr/>
        </p:nvSpPr>
        <p:spPr>
          <a:xfrm>
            <a:off x="2123749" y="2388839"/>
            <a:ext cx="1193420" cy="692337"/>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itchFamily="34" charset="-122"/>
                <a:ea typeface="微软雅黑" pitchFamily="34" charset="-122"/>
              </a:rPr>
              <a:t>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a:t>
            </a:r>
          </a:p>
        </p:txBody>
      </p:sp>
      <p:sp>
        <p:nvSpPr>
          <p:cNvPr id="34" name="TextBox 33"/>
          <p:cNvSpPr txBox="1"/>
          <p:nvPr/>
        </p:nvSpPr>
        <p:spPr>
          <a:xfrm>
            <a:off x="3607913" y="3328917"/>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5" name="TextBox 34"/>
          <p:cNvSpPr txBox="1"/>
          <p:nvPr/>
        </p:nvSpPr>
        <p:spPr>
          <a:xfrm>
            <a:off x="4689429" y="2517989"/>
            <a:ext cx="1193420" cy="484636"/>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itchFamily="34" charset="-122"/>
                <a:ea typeface="微软雅黑" pitchFamily="34" charset="-122"/>
              </a:rPr>
              <a:t>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文字点击</a:t>
            </a:r>
          </a:p>
        </p:txBody>
      </p:sp>
      <p:sp>
        <p:nvSpPr>
          <p:cNvPr id="36" name="矩形 35"/>
          <p:cNvSpPr/>
          <p:nvPr/>
        </p:nvSpPr>
        <p:spPr>
          <a:xfrm>
            <a:off x="6454228" y="1833506"/>
            <a:ext cx="1943204" cy="2630881"/>
          </a:xfrm>
          <a:prstGeom prst="rect">
            <a:avLst/>
          </a:prstGeom>
        </p:spPr>
        <p:txBody>
          <a:bodyPr wrap="square" lIns="68543" tIns="34272" rIns="68543" bIns="34272">
            <a:spAutoFit/>
          </a:bodyPr>
          <a:lstStyle/>
          <a:p>
            <a:pPr>
              <a:lnSpc>
                <a:spcPct val="150000"/>
              </a:lnSpc>
            </a:pPr>
            <a:r>
              <a:rPr lang="zh-CN" altLang="en-US" sz="1500" b="1" dirty="0">
                <a:solidFill>
                  <a:schemeClr val="tx1">
                    <a:lumMod val="75000"/>
                    <a:lumOff val="25000"/>
                  </a:schemeClr>
                </a:solidFill>
                <a:latin typeface="微软雅黑" pitchFamily="34" charset="-122"/>
                <a:ea typeface="微软雅黑" pitchFamily="34" charset="-122"/>
              </a:rPr>
              <a:t>点击添加小标题</a:t>
            </a:r>
            <a:endParaRPr lang="en-US" altLang="zh-CN" sz="1500" b="1"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cs typeface="华文黑体" pitchFamily="2" charset="-122"/>
            </a:endParaRPr>
          </a:p>
        </p:txBody>
      </p:sp>
      <p:sp>
        <p:nvSpPr>
          <p:cNvPr id="37" name="Freeform 4"/>
          <p:cNvSpPr>
            <a:spLocks/>
          </p:cNvSpPr>
          <p:nvPr/>
        </p:nvSpPr>
        <p:spPr bwMode="auto">
          <a:xfrm>
            <a:off x="1838595" y="1869787"/>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1"/>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ysClr val="window" lastClr="FFFFFF"/>
              </a:solidFill>
              <a:latin typeface="微软雅黑" pitchFamily="34" charset="-122"/>
              <a:ea typeface="微软雅黑" pitchFamily="34" charset="-122"/>
            </a:endParaRPr>
          </a:p>
        </p:txBody>
      </p:sp>
      <p:sp>
        <p:nvSpPr>
          <p:cNvPr id="38" name="Freeform 6"/>
          <p:cNvSpPr>
            <a:spLocks/>
          </p:cNvSpPr>
          <p:nvPr/>
        </p:nvSpPr>
        <p:spPr bwMode="auto">
          <a:xfrm>
            <a:off x="3330306" y="2822178"/>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2"/>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rgbClr val="414455"/>
              </a:solidFill>
              <a:latin typeface="微软雅黑" pitchFamily="34" charset="-122"/>
              <a:ea typeface="微软雅黑" pitchFamily="34" charset="-122"/>
            </a:endParaRPr>
          </a:p>
        </p:txBody>
      </p:sp>
      <p:sp>
        <p:nvSpPr>
          <p:cNvPr id="39" name="Freeform 8"/>
          <p:cNvSpPr>
            <a:spLocks/>
          </p:cNvSpPr>
          <p:nvPr/>
        </p:nvSpPr>
        <p:spPr bwMode="auto">
          <a:xfrm>
            <a:off x="685592" y="2955687"/>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2"/>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ysClr val="window" lastClr="FFFFFF"/>
              </a:solidFill>
              <a:latin typeface="微软雅黑" pitchFamily="34" charset="-122"/>
              <a:ea typeface="微软雅黑" pitchFamily="34" charset="-122"/>
            </a:endParaRPr>
          </a:p>
        </p:txBody>
      </p:sp>
      <p:sp>
        <p:nvSpPr>
          <p:cNvPr id="40" name="Freeform 6"/>
          <p:cNvSpPr>
            <a:spLocks/>
          </p:cNvSpPr>
          <p:nvPr/>
        </p:nvSpPr>
        <p:spPr bwMode="auto">
          <a:xfrm>
            <a:off x="4443769" y="1924815"/>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pPr>
            <a:endParaRPr lang="en-US" sz="2100" kern="0" dirty="0">
              <a:solidFill>
                <a:sysClr val="window" lastClr="FFFFFF"/>
              </a:solidFill>
              <a:latin typeface="微软雅黑" pitchFamily="34" charset="-122"/>
              <a:ea typeface="微软雅黑" pitchFamily="34" charset="-122"/>
            </a:endParaRPr>
          </a:p>
        </p:txBody>
      </p:sp>
      <p:sp>
        <p:nvSpPr>
          <p:cNvPr id="41" name="矩形 40"/>
          <p:cNvSpPr/>
          <p:nvPr/>
        </p:nvSpPr>
        <p:spPr>
          <a:xfrm>
            <a:off x="3114597" y="1131590"/>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114321115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barn(outVertical)">
                                      <p:cBhvr>
                                        <p:cTn id="15" dur="500"/>
                                        <p:tgtEl>
                                          <p:spTgt spid="41"/>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500"/>
                                        <p:tgtEl>
                                          <p:spTgt spid="39"/>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39"/>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31"/>
                                        </p:tgtEl>
                                        <p:attrNameLst>
                                          <p:attrName>style.visibility</p:attrName>
                                        </p:attrNameLst>
                                      </p:cBhvr>
                                      <p:to>
                                        <p:strVal val="visible"/>
                                      </p:to>
                                    </p:set>
                                    <p:anim calcmode="lin" valueType="num">
                                      <p:cBhvr>
                                        <p:cTn id="24" dur="500" fill="hold"/>
                                        <p:tgtEl>
                                          <p:spTgt spid="31"/>
                                        </p:tgtEl>
                                        <p:attrNameLst>
                                          <p:attrName>ppt_w</p:attrName>
                                        </p:attrNameLst>
                                      </p:cBhvr>
                                      <p:tavLst>
                                        <p:tav tm="0">
                                          <p:val>
                                            <p:fltVal val="0"/>
                                          </p:val>
                                        </p:tav>
                                        <p:tav tm="100000">
                                          <p:val>
                                            <p:strVal val="#ppt_w"/>
                                          </p:val>
                                        </p:tav>
                                      </p:tavLst>
                                    </p:anim>
                                    <p:anim calcmode="lin" valueType="num">
                                      <p:cBhvr>
                                        <p:cTn id="25" dur="500" fill="hold"/>
                                        <p:tgtEl>
                                          <p:spTgt spid="31"/>
                                        </p:tgtEl>
                                        <p:attrNameLst>
                                          <p:attrName>ppt_h</p:attrName>
                                        </p:attrNameLst>
                                      </p:cBhvr>
                                      <p:tavLst>
                                        <p:tav tm="0">
                                          <p:val>
                                            <p:fltVal val="0"/>
                                          </p:val>
                                        </p:tav>
                                        <p:tav tm="100000">
                                          <p:val>
                                            <p:strVal val="#ppt_h"/>
                                          </p:val>
                                        </p:tav>
                                      </p:tavLst>
                                    </p:anim>
                                    <p:animEffect transition="in" filter="fade">
                                      <p:cBhvr>
                                        <p:cTn id="26" dur="500"/>
                                        <p:tgtEl>
                                          <p:spTgt spid="31"/>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37"/>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38"/>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ppt_w</p:attrName>
                                        </p:attrNameLst>
                                      </p:cBhvr>
                                      <p:tavLst>
                                        <p:tav tm="0">
                                          <p:val>
                                            <p:fltVal val="0"/>
                                          </p:val>
                                        </p:tav>
                                        <p:tav tm="100000">
                                          <p:val>
                                            <p:strVal val="#ppt_w"/>
                                          </p:val>
                                        </p:tav>
                                      </p:tavLst>
                                    </p:anim>
                                    <p:anim calcmode="lin" valueType="num">
                                      <p:cBhvr>
                                        <p:cTn id="45" dur="500" fill="hold"/>
                                        <p:tgtEl>
                                          <p:spTgt spid="34"/>
                                        </p:tgtEl>
                                        <p:attrNameLst>
                                          <p:attrName>ppt_h</p:attrName>
                                        </p:attrNameLst>
                                      </p:cBhvr>
                                      <p:tavLst>
                                        <p:tav tm="0">
                                          <p:val>
                                            <p:fltVal val="0"/>
                                          </p:val>
                                        </p:tav>
                                        <p:tav tm="100000">
                                          <p:val>
                                            <p:strVal val="#ppt_h"/>
                                          </p:val>
                                        </p:tav>
                                      </p:tavLst>
                                    </p:anim>
                                    <p:animEffect transition="in" filter="fade">
                                      <p:cBhvr>
                                        <p:cTn id="46" dur="500"/>
                                        <p:tgtEl>
                                          <p:spTgt spid="34"/>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40"/>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35"/>
                                        </p:tgtEl>
                                        <p:attrNameLst>
                                          <p:attrName>style.visibility</p:attrName>
                                        </p:attrNameLst>
                                      </p:cBhvr>
                                      <p:to>
                                        <p:strVal val="visible"/>
                                      </p:to>
                                    </p:set>
                                    <p:anim calcmode="lin" valueType="num">
                                      <p:cBhvr>
                                        <p:cTn id="54" dur="500" fill="hold"/>
                                        <p:tgtEl>
                                          <p:spTgt spid="35"/>
                                        </p:tgtEl>
                                        <p:attrNameLst>
                                          <p:attrName>ppt_w</p:attrName>
                                        </p:attrNameLst>
                                      </p:cBhvr>
                                      <p:tavLst>
                                        <p:tav tm="0">
                                          <p:val>
                                            <p:fltVal val="0"/>
                                          </p:val>
                                        </p:tav>
                                        <p:tav tm="100000">
                                          <p:val>
                                            <p:strVal val="#ppt_w"/>
                                          </p:val>
                                        </p:tav>
                                      </p:tavLst>
                                    </p:anim>
                                    <p:anim calcmode="lin" valueType="num">
                                      <p:cBhvr>
                                        <p:cTn id="55" dur="500" fill="hold"/>
                                        <p:tgtEl>
                                          <p:spTgt spid="35"/>
                                        </p:tgtEl>
                                        <p:attrNameLst>
                                          <p:attrName>ppt_h</p:attrName>
                                        </p:attrNameLst>
                                      </p:cBhvr>
                                      <p:tavLst>
                                        <p:tav tm="0">
                                          <p:val>
                                            <p:fltVal val="0"/>
                                          </p:val>
                                        </p:tav>
                                        <p:tav tm="100000">
                                          <p:val>
                                            <p:strVal val="#ppt_h"/>
                                          </p:val>
                                        </p:tav>
                                      </p:tavLst>
                                    </p:anim>
                                    <p:animEffect transition="in" filter="fade">
                                      <p:cBhvr>
                                        <p:cTn id="56" dur="500"/>
                                        <p:tgtEl>
                                          <p:spTgt spid="35"/>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1" grpId="0"/>
      <p:bldP spid="32" grpId="0"/>
      <p:bldP spid="34" grpId="0"/>
      <p:bldP spid="35" grpId="0"/>
      <p:bldP spid="36" grpId="0"/>
      <p:bldP spid="37" grpId="0" animBg="1"/>
      <p:bldP spid="37" grpId="1" animBg="1"/>
      <p:bldP spid="38" grpId="0" animBg="1"/>
      <p:bldP spid="38" grpId="1" animBg="1"/>
      <p:bldP spid="39" grpId="0" animBg="1"/>
      <p:bldP spid="39" grpId="1" animBg="1"/>
      <p:bldP spid="40" grpId="0" animBg="1"/>
      <p:bldP spid="40" grpId="1" animBg="1"/>
      <p:bldP spid="4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624"/>
          <p:cNvSpPr/>
          <p:nvPr/>
        </p:nvSpPr>
        <p:spPr>
          <a:xfrm>
            <a:off x="1999738" y="1647825"/>
            <a:ext cx="5196206" cy="2909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12700">
            <a:miter lim="400000"/>
          </a:ln>
        </p:spPr>
        <p:txBody>
          <a:bodyPr lIns="0" tIns="0" rIns="0" bIns="0"/>
          <a:lstStyle/>
          <a:p>
            <a:pPr lvl="0"/>
            <a:endParaRPr sz="1300"/>
          </a:p>
        </p:txBody>
      </p:sp>
      <p:sp>
        <p:nvSpPr>
          <p:cNvPr id="3" name="Text Placeholder 3"/>
          <p:cNvSpPr txBox="1">
            <a:spLocks/>
          </p:cNvSpPr>
          <p:nvPr/>
        </p:nvSpPr>
        <p:spPr>
          <a:xfrm>
            <a:off x="507448" y="2951789"/>
            <a:ext cx="1564386"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 name="Text Placeholder 4"/>
          <p:cNvSpPr txBox="1">
            <a:spLocks/>
          </p:cNvSpPr>
          <p:nvPr/>
        </p:nvSpPr>
        <p:spPr>
          <a:xfrm>
            <a:off x="579456" y="3257747"/>
            <a:ext cx="1500567" cy="46582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 name="Shape 1626"/>
          <p:cNvSpPr/>
          <p:nvPr/>
        </p:nvSpPr>
        <p:spPr>
          <a:xfrm flipV="1">
            <a:off x="2386775" y="3111919"/>
            <a:ext cx="1" cy="1040216"/>
          </a:xfrm>
          <a:prstGeom prst="line">
            <a:avLst/>
          </a:prstGeom>
          <a:ln w="12700">
            <a:solidFill>
              <a:srgbClr val="A6AAA9"/>
            </a:solidFill>
            <a:miter lim="400000"/>
          </a:ln>
        </p:spPr>
        <p:txBody>
          <a:bodyPr lIns="19050" tIns="19050" rIns="19050" bIns="19050" anchor="ctr"/>
          <a:lstStyle/>
          <a:p>
            <a:pPr lvl="0"/>
            <a:endParaRPr sz="1300"/>
          </a:p>
        </p:txBody>
      </p:sp>
      <p:sp>
        <p:nvSpPr>
          <p:cNvPr id="6" name="Shape 1627"/>
          <p:cNvSpPr/>
          <p:nvPr/>
        </p:nvSpPr>
        <p:spPr>
          <a:xfrm flipV="1">
            <a:off x="3382967" y="1975933"/>
            <a:ext cx="1" cy="1477275"/>
          </a:xfrm>
          <a:prstGeom prst="line">
            <a:avLst/>
          </a:prstGeom>
          <a:ln w="12700">
            <a:solidFill>
              <a:srgbClr val="A6AAA9"/>
            </a:solidFill>
            <a:miter lim="400000"/>
          </a:ln>
        </p:spPr>
        <p:txBody>
          <a:bodyPr lIns="19050" tIns="19050" rIns="19050" bIns="19050" anchor="ctr"/>
          <a:lstStyle/>
          <a:p>
            <a:pPr lvl="0"/>
            <a:endParaRPr sz="1300"/>
          </a:p>
        </p:txBody>
      </p:sp>
      <p:sp>
        <p:nvSpPr>
          <p:cNvPr id="7" name="Shape 1628"/>
          <p:cNvSpPr/>
          <p:nvPr/>
        </p:nvSpPr>
        <p:spPr>
          <a:xfrm flipV="1">
            <a:off x="4343418" y="1472577"/>
            <a:ext cx="1" cy="1537162"/>
          </a:xfrm>
          <a:prstGeom prst="line">
            <a:avLst/>
          </a:prstGeom>
          <a:ln w="12700">
            <a:solidFill>
              <a:srgbClr val="A6AAA9"/>
            </a:solidFill>
            <a:miter lim="400000"/>
          </a:ln>
        </p:spPr>
        <p:txBody>
          <a:bodyPr lIns="19050" tIns="19050" rIns="19050" bIns="19050" anchor="ctr"/>
          <a:lstStyle/>
          <a:p>
            <a:pPr lvl="0"/>
            <a:endParaRPr sz="1300"/>
          </a:p>
        </p:txBody>
      </p:sp>
      <p:sp>
        <p:nvSpPr>
          <p:cNvPr id="8" name="Shape 1629"/>
          <p:cNvSpPr/>
          <p:nvPr/>
        </p:nvSpPr>
        <p:spPr>
          <a:xfrm flipV="1">
            <a:off x="5689110" y="2592413"/>
            <a:ext cx="1" cy="1020713"/>
          </a:xfrm>
          <a:prstGeom prst="line">
            <a:avLst/>
          </a:prstGeom>
          <a:ln w="12700">
            <a:solidFill>
              <a:srgbClr val="A6AAA9"/>
            </a:solidFill>
            <a:miter lim="400000"/>
          </a:ln>
        </p:spPr>
        <p:txBody>
          <a:bodyPr lIns="19050" tIns="19050" rIns="19050" bIns="19050" anchor="ctr"/>
          <a:lstStyle/>
          <a:p>
            <a:pPr lvl="0"/>
            <a:endParaRPr sz="1300"/>
          </a:p>
        </p:txBody>
      </p:sp>
      <p:sp>
        <p:nvSpPr>
          <p:cNvPr id="9" name="Shape 1630"/>
          <p:cNvSpPr/>
          <p:nvPr/>
        </p:nvSpPr>
        <p:spPr>
          <a:xfrm>
            <a:off x="2228247" y="2954713"/>
            <a:ext cx="317057"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0" name="Shape 1636"/>
          <p:cNvSpPr/>
          <p:nvPr/>
        </p:nvSpPr>
        <p:spPr>
          <a:xfrm>
            <a:off x="3221931" y="1802836"/>
            <a:ext cx="317058" cy="31705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1" name="Shape 1642"/>
          <p:cNvSpPr/>
          <p:nvPr/>
        </p:nvSpPr>
        <p:spPr>
          <a:xfrm>
            <a:off x="4187009" y="1174572"/>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2" name="Shape 1648"/>
          <p:cNvSpPr/>
          <p:nvPr/>
        </p:nvSpPr>
        <p:spPr>
          <a:xfrm>
            <a:off x="5529248" y="3484845"/>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3" name="Shape 1653"/>
          <p:cNvSpPr/>
          <p:nvPr/>
        </p:nvSpPr>
        <p:spPr>
          <a:xfrm>
            <a:off x="2343445" y="4114971"/>
            <a:ext cx="86660" cy="866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4" name="Shape 1654"/>
          <p:cNvSpPr/>
          <p:nvPr/>
        </p:nvSpPr>
        <p:spPr>
          <a:xfrm>
            <a:off x="3315555" y="3387638"/>
            <a:ext cx="134823" cy="1348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5" name="Shape 1655"/>
          <p:cNvSpPr/>
          <p:nvPr/>
        </p:nvSpPr>
        <p:spPr>
          <a:xfrm>
            <a:off x="4256766" y="2925803"/>
            <a:ext cx="173305" cy="1733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6" name="Shape 1656"/>
          <p:cNvSpPr/>
          <p:nvPr/>
        </p:nvSpPr>
        <p:spPr>
          <a:xfrm>
            <a:off x="5579617" y="2487379"/>
            <a:ext cx="214313" cy="2143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8" name="Text Placeholder 3"/>
          <p:cNvSpPr txBox="1">
            <a:spLocks/>
          </p:cNvSpPr>
          <p:nvPr/>
        </p:nvSpPr>
        <p:spPr>
          <a:xfrm>
            <a:off x="1371545" y="1812023"/>
            <a:ext cx="1687871"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9" name="Text Placeholder 4"/>
          <p:cNvSpPr txBox="1">
            <a:spLocks/>
          </p:cNvSpPr>
          <p:nvPr/>
        </p:nvSpPr>
        <p:spPr>
          <a:xfrm>
            <a:off x="1337990" y="2114409"/>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0" name="Text Placeholder 3"/>
          <p:cNvSpPr txBox="1">
            <a:spLocks/>
          </p:cNvSpPr>
          <p:nvPr/>
        </p:nvSpPr>
        <p:spPr>
          <a:xfrm>
            <a:off x="4660474" y="1196615"/>
            <a:ext cx="1391589"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1" name="Text Placeholder 4"/>
          <p:cNvSpPr txBox="1">
            <a:spLocks/>
          </p:cNvSpPr>
          <p:nvPr/>
        </p:nvSpPr>
        <p:spPr>
          <a:xfrm>
            <a:off x="4650358" y="1498061"/>
            <a:ext cx="1401705"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2" name="Text Placeholder 3"/>
          <p:cNvSpPr txBox="1">
            <a:spLocks/>
          </p:cNvSpPr>
          <p:nvPr/>
        </p:nvSpPr>
        <p:spPr>
          <a:xfrm>
            <a:off x="6004376" y="3505575"/>
            <a:ext cx="1390717"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3" name="Text Placeholder 4"/>
          <p:cNvSpPr txBox="1">
            <a:spLocks/>
          </p:cNvSpPr>
          <p:nvPr/>
        </p:nvSpPr>
        <p:spPr>
          <a:xfrm>
            <a:off x="5980056" y="3801664"/>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4" name="Text Placeholder 4"/>
          <p:cNvSpPr txBox="1">
            <a:spLocks/>
          </p:cNvSpPr>
          <p:nvPr/>
        </p:nvSpPr>
        <p:spPr>
          <a:xfrm>
            <a:off x="2290347" y="3007902"/>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01</a:t>
            </a:r>
          </a:p>
        </p:txBody>
      </p:sp>
      <p:sp>
        <p:nvSpPr>
          <p:cNvPr id="25" name="Text Placeholder 4"/>
          <p:cNvSpPr txBox="1">
            <a:spLocks/>
          </p:cNvSpPr>
          <p:nvPr/>
        </p:nvSpPr>
        <p:spPr>
          <a:xfrm>
            <a:off x="3284033" y="1845469"/>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02</a:t>
            </a:r>
          </a:p>
        </p:txBody>
      </p:sp>
      <p:sp>
        <p:nvSpPr>
          <p:cNvPr id="26" name="Text Placeholder 4"/>
          <p:cNvSpPr txBox="1">
            <a:spLocks/>
          </p:cNvSpPr>
          <p:nvPr/>
        </p:nvSpPr>
        <p:spPr>
          <a:xfrm>
            <a:off x="4251948" y="1217207"/>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03</a:t>
            </a:r>
          </a:p>
        </p:txBody>
      </p:sp>
      <p:sp>
        <p:nvSpPr>
          <p:cNvPr id="27" name="Text Placeholder 4"/>
          <p:cNvSpPr txBox="1">
            <a:spLocks/>
          </p:cNvSpPr>
          <p:nvPr/>
        </p:nvSpPr>
        <p:spPr>
          <a:xfrm>
            <a:off x="5591350" y="354296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04</a:t>
            </a:r>
          </a:p>
        </p:txBody>
      </p:sp>
      <p:sp>
        <p:nvSpPr>
          <p:cNvPr id="28" name="Shape 1625"/>
          <p:cNvSpPr/>
          <p:nvPr/>
        </p:nvSpPr>
        <p:spPr>
          <a:xfrm>
            <a:off x="7276200" y="1603542"/>
            <a:ext cx="1040216" cy="10402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12700">
            <a:miter lim="400000"/>
          </a:ln>
        </p:spPr>
        <p:txBody>
          <a:bodyPr lIns="0" tIns="0" rIns="0" bIns="0"/>
          <a:lstStyle/>
          <a:p>
            <a:pPr lvl="0"/>
            <a:endParaRPr sz="1300"/>
          </a:p>
        </p:txBody>
      </p:sp>
      <p:sp>
        <p:nvSpPr>
          <p:cNvPr id="29" name="Shape 1657"/>
          <p:cNvSpPr/>
          <p:nvPr/>
        </p:nvSpPr>
        <p:spPr>
          <a:xfrm>
            <a:off x="7641329" y="1743566"/>
            <a:ext cx="310148" cy="317057"/>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endParaRPr sz="1300"/>
          </a:p>
        </p:txBody>
      </p:sp>
      <p:sp>
        <p:nvSpPr>
          <p:cNvPr id="30" name="Text Placeholder 3"/>
          <p:cNvSpPr txBox="1">
            <a:spLocks/>
          </p:cNvSpPr>
          <p:nvPr/>
        </p:nvSpPr>
        <p:spPr>
          <a:xfrm>
            <a:off x="7407388" y="2103606"/>
            <a:ext cx="765012"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输入文本</a:t>
            </a:r>
            <a:endParaRPr lang="id-ID" sz="1400" b="1" dirty="0">
              <a:solidFill>
                <a:schemeClr val="bg1"/>
              </a:solidFill>
              <a:latin typeface="微软雅黑" panose="020B0503020204020204" pitchFamily="34" charset="-122"/>
              <a:ea typeface="微软雅黑" panose="020B0503020204020204" pitchFamily="34" charset="-122"/>
            </a:endParaRPr>
          </a:p>
        </p:txBody>
      </p:sp>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897595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85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2350"/>
                            </p:stCondLst>
                            <p:childTnLst>
                              <p:par>
                                <p:cTn id="25" presetID="5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childTnLst>
                          </p:cTn>
                        </p:par>
                        <p:par>
                          <p:cTn id="35" fill="hold">
                            <p:stCondLst>
                              <p:cond delay="2850"/>
                            </p:stCondLst>
                            <p:childTnLst>
                              <p:par>
                                <p:cTn id="36" presetID="18" presetClass="entr" presetSubtype="12" fill="hold" grpId="0" nodeType="after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animEffect transition="in" filter="strips(downLeft)">
                                      <p:cBhvr>
                                        <p:cTn id="38" dur="500"/>
                                        <p:tgtEl>
                                          <p:spTgt spid="3">
                                            <p:txEl>
                                              <p:pRg st="0" end="0"/>
                                            </p:txEl>
                                          </p:spTgt>
                                        </p:tgtEl>
                                      </p:cBhvr>
                                    </p:animEffect>
                                  </p:childTnLst>
                                </p:cTn>
                              </p:par>
                              <p:par>
                                <p:cTn id="39" presetID="18" presetClass="entr" presetSubtype="12" fill="hold" grpId="0" nodeType="withEffect">
                                  <p:stCondLst>
                                    <p:cond delay="0"/>
                                  </p:stCondLst>
                                  <p:childTnLst>
                                    <p:set>
                                      <p:cBhvr>
                                        <p:cTn id="40" dur="1" fill="hold">
                                          <p:stCondLst>
                                            <p:cond delay="0"/>
                                          </p:stCondLst>
                                        </p:cTn>
                                        <p:tgtEl>
                                          <p:spTgt spid="4">
                                            <p:txEl>
                                              <p:pRg st="0" end="0"/>
                                            </p:txEl>
                                          </p:spTgt>
                                        </p:tgtEl>
                                        <p:attrNameLst>
                                          <p:attrName>style.visibility</p:attrName>
                                        </p:attrNameLst>
                                      </p:cBhvr>
                                      <p:to>
                                        <p:strVal val="visible"/>
                                      </p:to>
                                    </p:set>
                                    <p:animEffect transition="in" filter="strips(downLeft)">
                                      <p:cBhvr>
                                        <p:cTn id="41" dur="500"/>
                                        <p:tgtEl>
                                          <p:spTgt spid="4">
                                            <p:txEl>
                                              <p:pRg st="0" end="0"/>
                                            </p:txEl>
                                          </p:spTgt>
                                        </p:tgtEl>
                                      </p:cBhvr>
                                    </p:animEffect>
                                  </p:childTnLst>
                                </p:cTn>
                              </p:par>
                            </p:childTnLst>
                          </p:cTn>
                        </p:par>
                        <p:par>
                          <p:cTn id="42" fill="hold">
                            <p:stCondLst>
                              <p:cond delay="3350"/>
                            </p:stCondLst>
                            <p:childTnLst>
                              <p:par>
                                <p:cTn id="43" presetID="10" presetClass="entr" presetSubtype="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par>
                          <p:cTn id="46" fill="hold">
                            <p:stCondLst>
                              <p:cond delay="3850"/>
                            </p:stCondLst>
                            <p:childTnLst>
                              <p:par>
                                <p:cTn id="47" presetID="22" presetClass="entr" presetSubtype="4"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childTnLst>
                          </p:cTn>
                        </p:par>
                        <p:par>
                          <p:cTn id="50" fill="hold">
                            <p:stCondLst>
                              <p:cond delay="4350"/>
                            </p:stCondLst>
                            <p:childTnLst>
                              <p:par>
                                <p:cTn id="51" presetID="53" presetClass="entr" presetSubtype="16"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fltVal val="0"/>
                                          </p:val>
                                        </p:tav>
                                        <p:tav tm="100000">
                                          <p:val>
                                            <p:strVal val="#ppt_h"/>
                                          </p:val>
                                        </p:tav>
                                      </p:tavLst>
                                    </p:anim>
                                    <p:animEffect transition="in" filter="fade">
                                      <p:cBhvr>
                                        <p:cTn id="60" dur="500"/>
                                        <p:tgtEl>
                                          <p:spTgt spid="25"/>
                                        </p:tgtEl>
                                      </p:cBhvr>
                                    </p:animEffect>
                                  </p:childTnLst>
                                </p:cTn>
                              </p:par>
                            </p:childTnLst>
                          </p:cTn>
                        </p:par>
                        <p:par>
                          <p:cTn id="61" fill="hold">
                            <p:stCondLst>
                              <p:cond delay="4850"/>
                            </p:stCondLst>
                            <p:childTnLst>
                              <p:par>
                                <p:cTn id="62" presetID="18" presetClass="entr" presetSubtype="12" fill="hold" grpId="0" nodeType="after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strips(downLeft)">
                                      <p:cBhvr>
                                        <p:cTn id="64" dur="500"/>
                                        <p:tgtEl>
                                          <p:spTgt spid="18"/>
                                        </p:tgtEl>
                                      </p:cBhvr>
                                    </p:animEffect>
                                  </p:childTnLst>
                                </p:cTn>
                              </p:par>
                              <p:par>
                                <p:cTn id="65" presetID="18" presetClass="entr" presetSubtype="12"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strips(downLeft)">
                                      <p:cBhvr>
                                        <p:cTn id="67" dur="500"/>
                                        <p:tgtEl>
                                          <p:spTgt spid="19"/>
                                        </p:tgtEl>
                                      </p:cBhvr>
                                    </p:animEffect>
                                  </p:childTnLst>
                                </p:cTn>
                              </p:par>
                            </p:childTnLst>
                          </p:cTn>
                        </p:par>
                        <p:par>
                          <p:cTn id="68" fill="hold">
                            <p:stCondLst>
                              <p:cond delay="535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500"/>
                                        <p:tgtEl>
                                          <p:spTgt spid="15"/>
                                        </p:tgtEl>
                                      </p:cBhvr>
                                    </p:animEffect>
                                  </p:childTnLst>
                                </p:cTn>
                              </p:par>
                            </p:childTnLst>
                          </p:cTn>
                        </p:par>
                        <p:par>
                          <p:cTn id="72" fill="hold">
                            <p:stCondLst>
                              <p:cond delay="5850"/>
                            </p:stCondLst>
                            <p:childTnLst>
                              <p:par>
                                <p:cTn id="73" presetID="22" presetClass="entr" presetSubtype="4" fill="hold" grpId="0" nodeType="after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wipe(down)">
                                      <p:cBhvr>
                                        <p:cTn id="75" dur="500"/>
                                        <p:tgtEl>
                                          <p:spTgt spid="7"/>
                                        </p:tgtEl>
                                      </p:cBhvr>
                                    </p:animEffect>
                                  </p:childTnLst>
                                </p:cTn>
                              </p:par>
                            </p:childTnLst>
                          </p:cTn>
                        </p:par>
                        <p:par>
                          <p:cTn id="76" fill="hold">
                            <p:stCondLst>
                              <p:cond delay="635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ppt_w</p:attrName>
                                        </p:attrNameLst>
                                      </p:cBhvr>
                                      <p:tavLst>
                                        <p:tav tm="0">
                                          <p:val>
                                            <p:fltVal val="0"/>
                                          </p:val>
                                        </p:tav>
                                        <p:tav tm="100000">
                                          <p:val>
                                            <p:strVal val="#ppt_w"/>
                                          </p:val>
                                        </p:tav>
                                      </p:tavLst>
                                    </p:anim>
                                    <p:anim calcmode="lin" valueType="num">
                                      <p:cBhvr>
                                        <p:cTn id="85" dur="500" fill="hold"/>
                                        <p:tgtEl>
                                          <p:spTgt spid="26"/>
                                        </p:tgtEl>
                                        <p:attrNameLst>
                                          <p:attrName>ppt_h</p:attrName>
                                        </p:attrNameLst>
                                      </p:cBhvr>
                                      <p:tavLst>
                                        <p:tav tm="0">
                                          <p:val>
                                            <p:fltVal val="0"/>
                                          </p:val>
                                        </p:tav>
                                        <p:tav tm="100000">
                                          <p:val>
                                            <p:strVal val="#ppt_h"/>
                                          </p:val>
                                        </p:tav>
                                      </p:tavLst>
                                    </p:anim>
                                    <p:animEffect transition="in" filter="fade">
                                      <p:cBhvr>
                                        <p:cTn id="86" dur="500"/>
                                        <p:tgtEl>
                                          <p:spTgt spid="26"/>
                                        </p:tgtEl>
                                      </p:cBhvr>
                                    </p:animEffect>
                                  </p:childTnLst>
                                </p:cTn>
                              </p:par>
                            </p:childTnLst>
                          </p:cTn>
                        </p:par>
                        <p:par>
                          <p:cTn id="87" fill="hold">
                            <p:stCondLst>
                              <p:cond delay="6850"/>
                            </p:stCondLst>
                            <p:childTnLst>
                              <p:par>
                                <p:cTn id="88" presetID="18" presetClass="entr" presetSubtype="6" fill="hold" grpId="0" nodeType="afterEffect">
                                  <p:stCondLst>
                                    <p:cond delay="0"/>
                                  </p:stCondLst>
                                  <p:childTnLst>
                                    <p:set>
                                      <p:cBhvr>
                                        <p:cTn id="89" dur="1" fill="hold">
                                          <p:stCondLst>
                                            <p:cond delay="0"/>
                                          </p:stCondLst>
                                        </p:cTn>
                                        <p:tgtEl>
                                          <p:spTgt spid="20"/>
                                        </p:tgtEl>
                                        <p:attrNameLst>
                                          <p:attrName>style.visibility</p:attrName>
                                        </p:attrNameLst>
                                      </p:cBhvr>
                                      <p:to>
                                        <p:strVal val="visible"/>
                                      </p:to>
                                    </p:set>
                                    <p:animEffect transition="in" filter="strips(downRight)">
                                      <p:cBhvr>
                                        <p:cTn id="90" dur="500"/>
                                        <p:tgtEl>
                                          <p:spTgt spid="20"/>
                                        </p:tgtEl>
                                      </p:cBhvr>
                                    </p:animEffect>
                                  </p:childTnLst>
                                </p:cTn>
                              </p:par>
                              <p:par>
                                <p:cTn id="91" presetID="18" presetClass="entr" presetSubtype="6"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strips(downRight)">
                                      <p:cBhvr>
                                        <p:cTn id="93" dur="500"/>
                                        <p:tgtEl>
                                          <p:spTgt spid="21"/>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16"/>
                                        </p:tgtEl>
                                        <p:attrNameLst>
                                          <p:attrName>style.visibility</p:attrName>
                                        </p:attrNameLst>
                                      </p:cBhvr>
                                      <p:to>
                                        <p:strVal val="visible"/>
                                      </p:to>
                                    </p:set>
                                    <p:animEffect transition="in" filter="fade">
                                      <p:cBhvr>
                                        <p:cTn id="97" dur="500"/>
                                        <p:tgtEl>
                                          <p:spTgt spid="16"/>
                                        </p:tgtEl>
                                      </p:cBhvr>
                                    </p:animEffect>
                                  </p:childTnLst>
                                </p:cTn>
                              </p:par>
                            </p:childTnLst>
                          </p:cTn>
                        </p:par>
                        <p:par>
                          <p:cTn id="98" fill="hold">
                            <p:stCondLst>
                              <p:cond delay="7850"/>
                            </p:stCondLst>
                            <p:childTnLst>
                              <p:par>
                                <p:cTn id="99" presetID="22" presetClass="entr" presetSubtype="1" fill="hold" grpId="0" nodeType="after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wipe(up)">
                                      <p:cBhvr>
                                        <p:cTn id="101" dur="500"/>
                                        <p:tgtEl>
                                          <p:spTgt spid="8"/>
                                        </p:tgtEl>
                                      </p:cBhvr>
                                    </p:animEffect>
                                  </p:childTnLst>
                                </p:cTn>
                              </p:par>
                            </p:childTnLst>
                          </p:cTn>
                        </p:par>
                        <p:par>
                          <p:cTn id="102" fill="hold">
                            <p:stCondLst>
                              <p:cond delay="8350"/>
                            </p:stCondLst>
                            <p:childTnLst>
                              <p:par>
                                <p:cTn id="103" presetID="53" presetClass="entr" presetSubtype="16"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500" fill="hold"/>
                                        <p:tgtEl>
                                          <p:spTgt spid="12"/>
                                        </p:tgtEl>
                                        <p:attrNameLst>
                                          <p:attrName>ppt_w</p:attrName>
                                        </p:attrNameLst>
                                      </p:cBhvr>
                                      <p:tavLst>
                                        <p:tav tm="0">
                                          <p:val>
                                            <p:fltVal val="0"/>
                                          </p:val>
                                        </p:tav>
                                        <p:tav tm="100000">
                                          <p:val>
                                            <p:strVal val="#ppt_w"/>
                                          </p:val>
                                        </p:tav>
                                      </p:tavLst>
                                    </p:anim>
                                    <p:anim calcmode="lin" valueType="num">
                                      <p:cBhvr>
                                        <p:cTn id="106" dur="500" fill="hold"/>
                                        <p:tgtEl>
                                          <p:spTgt spid="12"/>
                                        </p:tgtEl>
                                        <p:attrNameLst>
                                          <p:attrName>ppt_h</p:attrName>
                                        </p:attrNameLst>
                                      </p:cBhvr>
                                      <p:tavLst>
                                        <p:tav tm="0">
                                          <p:val>
                                            <p:fltVal val="0"/>
                                          </p:val>
                                        </p:tav>
                                        <p:tav tm="100000">
                                          <p:val>
                                            <p:strVal val="#ppt_h"/>
                                          </p:val>
                                        </p:tav>
                                      </p:tavLst>
                                    </p:anim>
                                    <p:animEffect transition="in" filter="fade">
                                      <p:cBhvr>
                                        <p:cTn id="107" dur="500"/>
                                        <p:tgtEl>
                                          <p:spTgt spid="12"/>
                                        </p:tgtEl>
                                      </p:cBhvr>
                                    </p:animEffect>
                                  </p:childTnLst>
                                </p:cTn>
                              </p:par>
                              <p:par>
                                <p:cTn id="108" presetID="53" presetClass="entr" presetSubtype="16" fill="hold" grpId="0"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p:cTn id="110" dur="500" fill="hold"/>
                                        <p:tgtEl>
                                          <p:spTgt spid="27"/>
                                        </p:tgtEl>
                                        <p:attrNameLst>
                                          <p:attrName>ppt_w</p:attrName>
                                        </p:attrNameLst>
                                      </p:cBhvr>
                                      <p:tavLst>
                                        <p:tav tm="0">
                                          <p:val>
                                            <p:fltVal val="0"/>
                                          </p:val>
                                        </p:tav>
                                        <p:tav tm="100000">
                                          <p:val>
                                            <p:strVal val="#ppt_w"/>
                                          </p:val>
                                        </p:tav>
                                      </p:tavLst>
                                    </p:anim>
                                    <p:anim calcmode="lin" valueType="num">
                                      <p:cBhvr>
                                        <p:cTn id="111" dur="500" fill="hold"/>
                                        <p:tgtEl>
                                          <p:spTgt spid="27"/>
                                        </p:tgtEl>
                                        <p:attrNameLst>
                                          <p:attrName>ppt_h</p:attrName>
                                        </p:attrNameLst>
                                      </p:cBhvr>
                                      <p:tavLst>
                                        <p:tav tm="0">
                                          <p:val>
                                            <p:fltVal val="0"/>
                                          </p:val>
                                        </p:tav>
                                        <p:tav tm="100000">
                                          <p:val>
                                            <p:strVal val="#ppt_h"/>
                                          </p:val>
                                        </p:tav>
                                      </p:tavLst>
                                    </p:anim>
                                    <p:animEffect transition="in" filter="fade">
                                      <p:cBhvr>
                                        <p:cTn id="112" dur="500"/>
                                        <p:tgtEl>
                                          <p:spTgt spid="27"/>
                                        </p:tgtEl>
                                      </p:cBhvr>
                                    </p:animEffect>
                                  </p:childTnLst>
                                </p:cTn>
                              </p:par>
                            </p:childTnLst>
                          </p:cTn>
                        </p:par>
                        <p:par>
                          <p:cTn id="113" fill="hold">
                            <p:stCondLst>
                              <p:cond delay="8850"/>
                            </p:stCondLst>
                            <p:childTnLst>
                              <p:par>
                                <p:cTn id="114" presetID="18" presetClass="entr" presetSubtype="6" fill="hold" grpId="0" nodeType="afterEffect">
                                  <p:stCondLst>
                                    <p:cond delay="0"/>
                                  </p:stCondLst>
                                  <p:childTnLst>
                                    <p:set>
                                      <p:cBhvr>
                                        <p:cTn id="115" dur="1" fill="hold">
                                          <p:stCondLst>
                                            <p:cond delay="0"/>
                                          </p:stCondLst>
                                        </p:cTn>
                                        <p:tgtEl>
                                          <p:spTgt spid="22"/>
                                        </p:tgtEl>
                                        <p:attrNameLst>
                                          <p:attrName>style.visibility</p:attrName>
                                        </p:attrNameLst>
                                      </p:cBhvr>
                                      <p:to>
                                        <p:strVal val="visible"/>
                                      </p:to>
                                    </p:set>
                                    <p:animEffect transition="in" filter="strips(downRight)">
                                      <p:cBhvr>
                                        <p:cTn id="116" dur="500"/>
                                        <p:tgtEl>
                                          <p:spTgt spid="22"/>
                                        </p:tgtEl>
                                      </p:cBhvr>
                                    </p:animEffect>
                                  </p:childTnLst>
                                </p:cTn>
                              </p:par>
                              <p:par>
                                <p:cTn id="117" presetID="18" presetClass="entr" presetSubtype="6" fill="hold" grpId="0" nodeType="withEffect">
                                  <p:stCondLst>
                                    <p:cond delay="0"/>
                                  </p:stCondLst>
                                  <p:childTnLst>
                                    <p:set>
                                      <p:cBhvr>
                                        <p:cTn id="118" dur="1" fill="hold">
                                          <p:stCondLst>
                                            <p:cond delay="0"/>
                                          </p:stCondLst>
                                        </p:cTn>
                                        <p:tgtEl>
                                          <p:spTgt spid="23"/>
                                        </p:tgtEl>
                                        <p:attrNameLst>
                                          <p:attrName>style.visibility</p:attrName>
                                        </p:attrNameLst>
                                      </p:cBhvr>
                                      <p:to>
                                        <p:strVal val="visible"/>
                                      </p:to>
                                    </p:set>
                                    <p:animEffect transition="in" filter="strips(downRight)">
                                      <p:cBhvr>
                                        <p:cTn id="119" dur="500"/>
                                        <p:tgtEl>
                                          <p:spTgt spid="23"/>
                                        </p:tgtEl>
                                      </p:cBhvr>
                                    </p:animEffect>
                                  </p:childTnLst>
                                </p:cTn>
                              </p:par>
                            </p:childTnLst>
                          </p:cTn>
                        </p:par>
                        <p:par>
                          <p:cTn id="120" fill="hold">
                            <p:stCondLst>
                              <p:cond delay="9350"/>
                            </p:stCondLst>
                            <p:childTnLst>
                              <p:par>
                                <p:cTn id="121" presetID="1"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childTnLst>
                                </p:cTn>
                              </p:par>
                              <p:par>
                                <p:cTn id="123" presetID="27" presetClass="emph" presetSubtype="0" fill="remove" grpId="1" nodeType="withEffect">
                                  <p:stCondLst>
                                    <p:cond delay="0"/>
                                  </p:stCondLst>
                                  <p:childTnLst>
                                    <p:animClr clrSpc="rgb" dir="cw">
                                      <p:cBhvr override="childStyle">
                                        <p:cTn id="124" dur="250" autoRev="1" fill="remove"/>
                                        <p:tgtEl>
                                          <p:spTgt spid="28"/>
                                        </p:tgtEl>
                                        <p:attrNameLst>
                                          <p:attrName>style.color</p:attrName>
                                        </p:attrNameLst>
                                      </p:cBhvr>
                                      <p:to>
                                        <a:schemeClr val="bg1"/>
                                      </p:to>
                                    </p:animClr>
                                    <p:animClr clrSpc="rgb" dir="cw">
                                      <p:cBhvr>
                                        <p:cTn id="125" dur="250" autoRev="1" fill="remove"/>
                                        <p:tgtEl>
                                          <p:spTgt spid="28"/>
                                        </p:tgtEl>
                                        <p:attrNameLst>
                                          <p:attrName>fillcolor</p:attrName>
                                        </p:attrNameLst>
                                      </p:cBhvr>
                                      <p:to>
                                        <a:schemeClr val="bg1"/>
                                      </p:to>
                                    </p:animClr>
                                    <p:set>
                                      <p:cBhvr>
                                        <p:cTn id="126" dur="250" autoRev="1" fill="remove"/>
                                        <p:tgtEl>
                                          <p:spTgt spid="28"/>
                                        </p:tgtEl>
                                        <p:attrNameLst>
                                          <p:attrName>fill.type</p:attrName>
                                        </p:attrNameLst>
                                      </p:cBhvr>
                                      <p:to>
                                        <p:strVal val="solid"/>
                                      </p:to>
                                    </p:set>
                                    <p:set>
                                      <p:cBhvr>
                                        <p:cTn id="127" dur="250" autoRev="1" fill="remove"/>
                                        <p:tgtEl>
                                          <p:spTgt spid="28"/>
                                        </p:tgtEl>
                                        <p:attrNameLst>
                                          <p:attrName>fill.on</p:attrName>
                                        </p:attrNameLst>
                                      </p:cBhvr>
                                      <p:to>
                                        <p:strVal val="true"/>
                                      </p:to>
                                    </p:set>
                                  </p:childTnLst>
                                </p:cTn>
                              </p:par>
                            </p:childTnLst>
                          </p:cTn>
                        </p:par>
                        <p:par>
                          <p:cTn id="128" fill="hold">
                            <p:stCondLst>
                              <p:cond delay="9850"/>
                            </p:stCondLst>
                            <p:childTnLst>
                              <p:par>
                                <p:cTn id="129" presetID="10" presetClass="entr" presetSubtype="0" fill="hold" grpId="0" nodeType="afterEffect">
                                  <p:stCondLst>
                                    <p:cond delay="0"/>
                                  </p:stCondLst>
                                  <p:childTnLst>
                                    <p:set>
                                      <p:cBhvr>
                                        <p:cTn id="130" dur="1" fill="hold">
                                          <p:stCondLst>
                                            <p:cond delay="0"/>
                                          </p:stCondLst>
                                        </p:cTn>
                                        <p:tgtEl>
                                          <p:spTgt spid="29"/>
                                        </p:tgtEl>
                                        <p:attrNameLst>
                                          <p:attrName>style.visibility</p:attrName>
                                        </p:attrNameLst>
                                      </p:cBhvr>
                                      <p:to>
                                        <p:strVal val="visible"/>
                                      </p:to>
                                    </p:set>
                                    <p:animEffect transition="in" filter="fade">
                                      <p:cBhvr>
                                        <p:cTn id="131" dur="500"/>
                                        <p:tgtEl>
                                          <p:spTgt spid="29"/>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0"/>
                                        </p:tgtEl>
                                        <p:attrNameLst>
                                          <p:attrName>style.visibility</p:attrName>
                                        </p:attrNameLst>
                                      </p:cBhvr>
                                      <p:to>
                                        <p:strVal val="visible"/>
                                      </p:to>
                                    </p:set>
                                    <p:animEffect transition="in" filter="fade">
                                      <p:cBhvr>
                                        <p:cTn id="1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30" grpId="0"/>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827584" y="1500501"/>
            <a:ext cx="1647323" cy="1077093"/>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6" name="Shape 335"/>
            <p:cNvSpPr/>
            <p:nvPr/>
          </p:nvSpPr>
          <p:spPr>
            <a:xfrm>
              <a:off x="1288917" y="1207643"/>
              <a:ext cx="2462211" cy="49244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7" name="Group 342"/>
          <p:cNvGrpSpPr/>
          <p:nvPr/>
        </p:nvGrpSpPr>
        <p:grpSpPr>
          <a:xfrm>
            <a:off x="2262318" y="1500501"/>
            <a:ext cx="1647323" cy="1077093"/>
            <a:chOff x="0" y="0"/>
            <a:chExt cx="4392859" cy="2872248"/>
          </a:xfrm>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defRPr sz="11200"/>
              </a:pPr>
              <a:endParaRPr sz="1200">
                <a:latin typeface="Arial" panose="020B0604020202020204" pitchFamily="34" charset="0"/>
                <a:cs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12" name="Group 347"/>
          <p:cNvGrpSpPr/>
          <p:nvPr/>
        </p:nvGrpSpPr>
        <p:grpSpPr>
          <a:xfrm>
            <a:off x="3732499" y="1500501"/>
            <a:ext cx="1647323" cy="1077093"/>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17" name="Group 352"/>
          <p:cNvGrpSpPr/>
          <p:nvPr/>
        </p:nvGrpSpPr>
        <p:grpSpPr>
          <a:xfrm>
            <a:off x="5190569" y="1500501"/>
            <a:ext cx="1647322" cy="1077093"/>
            <a:chOff x="0" y="0"/>
            <a:chExt cx="4392859" cy="2872248"/>
          </a:xfrm>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defRPr sz="11200"/>
              </a:pPr>
              <a:endParaRPr sz="1200">
                <a:latin typeface="Arial" panose="020B0604020202020204" pitchFamily="34" charset="0"/>
                <a:cs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22" name="Group 357"/>
          <p:cNvGrpSpPr/>
          <p:nvPr/>
        </p:nvGrpSpPr>
        <p:grpSpPr>
          <a:xfrm>
            <a:off x="6669094" y="1500501"/>
            <a:ext cx="1647322" cy="1077093"/>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27" name="Group 360"/>
          <p:cNvGrpSpPr/>
          <p:nvPr/>
        </p:nvGrpSpPr>
        <p:grpSpPr>
          <a:xfrm>
            <a:off x="1491759" y="2423657"/>
            <a:ext cx="318973" cy="318973"/>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1</a:t>
              </a:r>
            </a:p>
          </p:txBody>
        </p:sp>
      </p:grpSp>
      <p:grpSp>
        <p:nvGrpSpPr>
          <p:cNvPr id="30" name="Group 363"/>
          <p:cNvGrpSpPr/>
          <p:nvPr/>
        </p:nvGrpSpPr>
        <p:grpSpPr>
          <a:xfrm>
            <a:off x="2929521" y="2423657"/>
            <a:ext cx="318973" cy="318973"/>
            <a:chOff x="0" y="0"/>
            <a:chExt cx="850594" cy="850594"/>
          </a:xfrm>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defRPr sz="11200"/>
              </a:pPr>
              <a:endParaRPr>
                <a:latin typeface="Arial" panose="020B0604020202020204" pitchFamily="34" charset="0"/>
                <a:cs typeface="Arial" panose="020B0604020202020204" pitchFamily="34" charset="0"/>
              </a:endParaRPr>
            </a:p>
          </p:txBody>
        </p:sp>
        <p:sp>
          <p:nvSpPr>
            <p:cNvPr id="32" name="Shape 362"/>
            <p:cNvSpPr/>
            <p:nvPr/>
          </p:nvSpPr>
          <p:spPr>
            <a:xfrm>
              <a:off x="311484" y="179076"/>
              <a:ext cx="227626"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latin typeface="Arial" panose="020B0604020202020204" pitchFamily="34" charset="0"/>
                  <a:cs typeface="Arial" panose="020B0604020202020204" pitchFamily="34" charset="0"/>
                </a:rPr>
                <a:t>2</a:t>
              </a:r>
            </a:p>
          </p:txBody>
        </p:sp>
      </p:grpSp>
      <p:grpSp>
        <p:nvGrpSpPr>
          <p:cNvPr id="33" name="Group 366"/>
          <p:cNvGrpSpPr/>
          <p:nvPr/>
        </p:nvGrpSpPr>
        <p:grpSpPr>
          <a:xfrm>
            <a:off x="4396674" y="2423657"/>
            <a:ext cx="318973" cy="318973"/>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35" name="Shape 365"/>
            <p:cNvSpPr/>
            <p:nvPr/>
          </p:nvSpPr>
          <p:spPr>
            <a:xfrm>
              <a:off x="311484" y="179076"/>
              <a:ext cx="227626"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3</a:t>
              </a:r>
            </a:p>
          </p:txBody>
        </p:sp>
      </p:grpSp>
      <p:grpSp>
        <p:nvGrpSpPr>
          <p:cNvPr id="36" name="Group 369"/>
          <p:cNvGrpSpPr/>
          <p:nvPr/>
        </p:nvGrpSpPr>
        <p:grpSpPr>
          <a:xfrm>
            <a:off x="5854743" y="2423657"/>
            <a:ext cx="318973" cy="318973"/>
            <a:chOff x="0" y="0"/>
            <a:chExt cx="850594" cy="850594"/>
          </a:xfrm>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defRPr sz="11200"/>
              </a:pPr>
              <a:endParaRPr>
                <a:latin typeface="Arial" panose="020B0604020202020204" pitchFamily="34" charset="0"/>
                <a:cs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latin typeface="Arial" panose="020B0604020202020204" pitchFamily="34" charset="0"/>
                  <a:cs typeface="Arial" panose="020B0604020202020204" pitchFamily="34" charset="0"/>
                </a:rPr>
                <a:t>4</a:t>
              </a:r>
            </a:p>
          </p:txBody>
        </p:sp>
      </p:grpSp>
      <p:grpSp>
        <p:nvGrpSpPr>
          <p:cNvPr id="39" name="Group 372"/>
          <p:cNvGrpSpPr/>
          <p:nvPr/>
        </p:nvGrpSpPr>
        <p:grpSpPr>
          <a:xfrm>
            <a:off x="7333269" y="2423657"/>
            <a:ext cx="318973" cy="318973"/>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41" name="Shape 371"/>
            <p:cNvSpPr/>
            <p:nvPr/>
          </p:nvSpPr>
          <p:spPr>
            <a:xfrm>
              <a:off x="311484" y="179076"/>
              <a:ext cx="227626"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5</a:t>
              </a:r>
            </a:p>
          </p:txBody>
        </p:sp>
      </p:grpSp>
      <p:sp>
        <p:nvSpPr>
          <p:cNvPr id="43" name="Shape 373"/>
          <p:cNvSpPr/>
          <p:nvPr/>
        </p:nvSpPr>
        <p:spPr>
          <a:xfrm>
            <a:off x="1043608" y="3003798"/>
            <a:ext cx="1177714"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Shape 376"/>
          <p:cNvSpPr/>
          <p:nvPr/>
        </p:nvSpPr>
        <p:spPr>
          <a:xfrm>
            <a:off x="2509354" y="3003798"/>
            <a:ext cx="1177713"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9" name="Shape 379"/>
          <p:cNvSpPr/>
          <p:nvPr/>
        </p:nvSpPr>
        <p:spPr>
          <a:xfrm>
            <a:off x="3949514" y="3003798"/>
            <a:ext cx="1177713"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2" name="Shape 382"/>
          <p:cNvSpPr/>
          <p:nvPr/>
        </p:nvSpPr>
        <p:spPr>
          <a:xfrm>
            <a:off x="5436096" y="3003798"/>
            <a:ext cx="1177714"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5" name="Shape 385"/>
          <p:cNvSpPr/>
          <p:nvPr/>
        </p:nvSpPr>
        <p:spPr>
          <a:xfrm>
            <a:off x="6901842" y="3003798"/>
            <a:ext cx="1177713"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5551502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8"/>
                                        </p:tgtEl>
                                        <p:attrNameLst>
                                          <p:attrName>ppt_y</p:attrName>
                                        </p:attrNameLst>
                                      </p:cBhvr>
                                      <p:tavLst>
                                        <p:tav tm="0">
                                          <p:val>
                                            <p:strVal val="#ppt_y"/>
                                          </p:val>
                                        </p:tav>
                                        <p:tav tm="100000">
                                          <p:val>
                                            <p:strVal val="#ppt_y"/>
                                          </p:val>
                                        </p:tav>
                                      </p:tavLst>
                                    </p:anim>
                                    <p:anim calcmode="lin" valueType="num">
                                      <p:cBhvr>
                                        <p:cTn id="9"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8"/>
                                        </p:tgtEl>
                                      </p:cBhvr>
                                    </p:animEffect>
                                  </p:childTnLst>
                                </p:cTn>
                              </p:par>
                            </p:childTnLst>
                          </p:cTn>
                        </p:par>
                        <p:par>
                          <p:cTn id="12" fill="hold">
                            <p:stCondLst>
                              <p:cond delay="850"/>
                            </p:stCondLst>
                            <p:childTnLst>
                              <p:par>
                                <p:cTn id="13" presetID="2" presetClass="entr" presetSubtype="8" fill="hold" grpId="0" nodeType="afterEffect">
                                  <p:stCondLst>
                                    <p:cond delay="0"/>
                                  </p:stCondLst>
                                  <p:iterate>
                                    <p:tmAbs val="0"/>
                                  </p:iterate>
                                  <p:childTnLst>
                                    <p:set>
                                      <p:cBhvr>
                                        <p:cTn id="14" fill="hold"/>
                                        <p:tgtEl>
                                          <p:spTgt spid="22"/>
                                        </p:tgtEl>
                                        <p:attrNameLst>
                                          <p:attrName>style.visibility</p:attrName>
                                        </p:attrNameLst>
                                      </p:cBhvr>
                                      <p:to>
                                        <p:strVal val="visible"/>
                                      </p:to>
                                    </p:set>
                                    <p:anim calcmode="lin" valueType="num">
                                      <p:cBhvr>
                                        <p:cTn id="15" dur="800" fill="hold"/>
                                        <p:tgtEl>
                                          <p:spTgt spid="22"/>
                                        </p:tgtEl>
                                        <p:attrNameLst>
                                          <p:attrName>ppt_x</p:attrName>
                                        </p:attrNameLst>
                                      </p:cBhvr>
                                      <p:tavLst>
                                        <p:tav tm="0">
                                          <p:val>
                                            <p:strVal val="0-#ppt_w/2"/>
                                          </p:val>
                                        </p:tav>
                                        <p:tav tm="100000">
                                          <p:val>
                                            <p:strVal val="#ppt_x"/>
                                          </p:val>
                                        </p:tav>
                                      </p:tavLst>
                                    </p:anim>
                                    <p:anim calcmode="lin" valueType="num">
                                      <p:cBhvr>
                                        <p:cTn id="16" dur="8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400"/>
                                  </p:stCondLst>
                                  <p:iterate>
                                    <p:tmAbs val="0"/>
                                  </p:iterate>
                                  <p:childTnLst>
                                    <p:set>
                                      <p:cBhvr>
                                        <p:cTn id="18" fill="hold"/>
                                        <p:tgtEl>
                                          <p:spTgt spid="17"/>
                                        </p:tgtEl>
                                        <p:attrNameLst>
                                          <p:attrName>style.visibility</p:attrName>
                                        </p:attrNameLst>
                                      </p:cBhvr>
                                      <p:to>
                                        <p:strVal val="visible"/>
                                      </p:to>
                                    </p:set>
                                    <p:anim calcmode="lin" valueType="num">
                                      <p:cBhvr>
                                        <p:cTn id="19" dur="800" fill="hold"/>
                                        <p:tgtEl>
                                          <p:spTgt spid="17"/>
                                        </p:tgtEl>
                                        <p:attrNameLst>
                                          <p:attrName>ppt_x</p:attrName>
                                        </p:attrNameLst>
                                      </p:cBhvr>
                                      <p:tavLst>
                                        <p:tav tm="0">
                                          <p:val>
                                            <p:strVal val="0-#ppt_w/2"/>
                                          </p:val>
                                        </p:tav>
                                        <p:tav tm="100000">
                                          <p:val>
                                            <p:strVal val="#ppt_x"/>
                                          </p:val>
                                        </p:tav>
                                      </p:tavLst>
                                    </p:anim>
                                    <p:anim calcmode="lin" valueType="num">
                                      <p:cBhvr>
                                        <p:cTn id="20" dur="8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800"/>
                                  </p:stCondLst>
                                  <p:iterate>
                                    <p:tmAbs val="0"/>
                                  </p:iterate>
                                  <p:childTnLst>
                                    <p:set>
                                      <p:cBhvr>
                                        <p:cTn id="22" fill="hold"/>
                                        <p:tgtEl>
                                          <p:spTgt spid="12"/>
                                        </p:tgtEl>
                                        <p:attrNameLst>
                                          <p:attrName>style.visibility</p:attrName>
                                        </p:attrNameLst>
                                      </p:cBhvr>
                                      <p:to>
                                        <p:strVal val="visible"/>
                                      </p:to>
                                    </p:set>
                                    <p:anim calcmode="lin" valueType="num">
                                      <p:cBhvr>
                                        <p:cTn id="23" dur="800" fill="hold"/>
                                        <p:tgtEl>
                                          <p:spTgt spid="12"/>
                                        </p:tgtEl>
                                        <p:attrNameLst>
                                          <p:attrName>ppt_x</p:attrName>
                                        </p:attrNameLst>
                                      </p:cBhvr>
                                      <p:tavLst>
                                        <p:tav tm="0">
                                          <p:val>
                                            <p:strVal val="0-#ppt_w/2"/>
                                          </p:val>
                                        </p:tav>
                                        <p:tav tm="100000">
                                          <p:val>
                                            <p:strVal val="#ppt_x"/>
                                          </p:val>
                                        </p:tav>
                                      </p:tavLst>
                                    </p:anim>
                                    <p:anim calcmode="lin" valueType="num">
                                      <p:cBhvr>
                                        <p:cTn id="24" dur="8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200"/>
                                  </p:stCondLst>
                                  <p:iterate>
                                    <p:tmAbs val="0"/>
                                  </p:iterate>
                                  <p:childTnLst>
                                    <p:set>
                                      <p:cBhvr>
                                        <p:cTn id="26" fill="hold"/>
                                        <p:tgtEl>
                                          <p:spTgt spid="7"/>
                                        </p:tgtEl>
                                        <p:attrNameLst>
                                          <p:attrName>style.visibility</p:attrName>
                                        </p:attrNameLst>
                                      </p:cBhvr>
                                      <p:to>
                                        <p:strVal val="visible"/>
                                      </p:to>
                                    </p:set>
                                    <p:anim calcmode="lin" valueType="num">
                                      <p:cBhvr>
                                        <p:cTn id="27" dur="800" fill="hold"/>
                                        <p:tgtEl>
                                          <p:spTgt spid="7"/>
                                        </p:tgtEl>
                                        <p:attrNameLst>
                                          <p:attrName>ppt_x</p:attrName>
                                        </p:attrNameLst>
                                      </p:cBhvr>
                                      <p:tavLst>
                                        <p:tav tm="0">
                                          <p:val>
                                            <p:strVal val="0-#ppt_w/2"/>
                                          </p:val>
                                        </p:tav>
                                        <p:tav tm="100000">
                                          <p:val>
                                            <p:strVal val="#ppt_x"/>
                                          </p:val>
                                        </p:tav>
                                      </p:tavLst>
                                    </p:anim>
                                    <p:anim calcmode="lin" valueType="num">
                                      <p:cBhvr>
                                        <p:cTn id="28" dur="8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600"/>
                                  </p:stCondLst>
                                  <p:iterate>
                                    <p:tmAbs val="0"/>
                                  </p:iterate>
                                  <p:childTnLst>
                                    <p:set>
                                      <p:cBhvr>
                                        <p:cTn id="30" fill="hold"/>
                                        <p:tgtEl>
                                          <p:spTgt spid="2"/>
                                        </p:tgtEl>
                                        <p:attrNameLst>
                                          <p:attrName>style.visibility</p:attrName>
                                        </p:attrNameLst>
                                      </p:cBhvr>
                                      <p:to>
                                        <p:strVal val="visible"/>
                                      </p:to>
                                    </p:set>
                                    <p:anim calcmode="lin" valueType="num">
                                      <p:cBhvr>
                                        <p:cTn id="31" dur="800" fill="hold"/>
                                        <p:tgtEl>
                                          <p:spTgt spid="2"/>
                                        </p:tgtEl>
                                        <p:attrNameLst>
                                          <p:attrName>ppt_x</p:attrName>
                                        </p:attrNameLst>
                                      </p:cBhvr>
                                      <p:tavLst>
                                        <p:tav tm="0">
                                          <p:val>
                                            <p:strVal val="0-#ppt_w/2"/>
                                          </p:val>
                                        </p:tav>
                                        <p:tav tm="100000">
                                          <p:val>
                                            <p:strVal val="#ppt_x"/>
                                          </p:val>
                                        </p:tav>
                                      </p:tavLst>
                                    </p:anim>
                                    <p:anim calcmode="lin" valueType="num">
                                      <p:cBhvr>
                                        <p:cTn id="32" dur="800" fill="hold"/>
                                        <p:tgtEl>
                                          <p:spTgt spid="2"/>
                                        </p:tgtEl>
                                        <p:attrNameLst>
                                          <p:attrName>ppt_y</p:attrName>
                                        </p:attrNameLst>
                                      </p:cBhvr>
                                      <p:tavLst>
                                        <p:tav tm="0">
                                          <p:val>
                                            <p:strVal val="#ppt_y"/>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iterate>
                                    <p:tmAbs val="0"/>
                                  </p:iterate>
                                  <p:childTnLst>
                                    <p:set>
                                      <p:cBhvr>
                                        <p:cTn id="35" fill="hold"/>
                                        <p:tgtEl>
                                          <p:spTgt spid="27"/>
                                        </p:tgtEl>
                                        <p:attrNameLst>
                                          <p:attrName>style.visibility</p:attrName>
                                        </p:attrNameLst>
                                      </p:cBhvr>
                                      <p:to>
                                        <p:strVal val="visible"/>
                                      </p:to>
                                    </p:set>
                                    <p:anim calcmode="lin" valueType="num">
                                      <p:cBhvr>
                                        <p:cTn id="36" dur="600" fill="hold"/>
                                        <p:tgtEl>
                                          <p:spTgt spid="27"/>
                                        </p:tgtEl>
                                        <p:attrNameLst>
                                          <p:attrName>ppt_x</p:attrName>
                                        </p:attrNameLst>
                                      </p:cBhvr>
                                      <p:tavLst>
                                        <p:tav tm="0">
                                          <p:val>
                                            <p:strVal val="#ppt_x"/>
                                          </p:val>
                                        </p:tav>
                                        <p:tav tm="100000">
                                          <p:val>
                                            <p:strVal val="#ppt_x"/>
                                          </p:val>
                                        </p:tav>
                                      </p:tavLst>
                                    </p:anim>
                                    <p:anim calcmode="lin" valueType="num">
                                      <p:cBhvr>
                                        <p:cTn id="37" dur="600" fill="hold"/>
                                        <p:tgtEl>
                                          <p:spTgt spid="2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iterate>
                                    <p:tmAbs val="0"/>
                                  </p:iterate>
                                  <p:childTnLst>
                                    <p:set>
                                      <p:cBhvr>
                                        <p:cTn id="39" fill="hold"/>
                                        <p:tgtEl>
                                          <p:spTgt spid="30"/>
                                        </p:tgtEl>
                                        <p:attrNameLst>
                                          <p:attrName>style.visibility</p:attrName>
                                        </p:attrNameLst>
                                      </p:cBhvr>
                                      <p:to>
                                        <p:strVal val="visible"/>
                                      </p:to>
                                    </p:set>
                                    <p:anim calcmode="lin" valueType="num">
                                      <p:cBhvr>
                                        <p:cTn id="40" dur="600" fill="hold"/>
                                        <p:tgtEl>
                                          <p:spTgt spid="30"/>
                                        </p:tgtEl>
                                        <p:attrNameLst>
                                          <p:attrName>ppt_x</p:attrName>
                                        </p:attrNameLst>
                                      </p:cBhvr>
                                      <p:tavLst>
                                        <p:tav tm="0">
                                          <p:val>
                                            <p:strVal val="#ppt_x"/>
                                          </p:val>
                                        </p:tav>
                                        <p:tav tm="100000">
                                          <p:val>
                                            <p:strVal val="#ppt_x"/>
                                          </p:val>
                                        </p:tav>
                                      </p:tavLst>
                                    </p:anim>
                                    <p:anim calcmode="lin" valueType="num">
                                      <p:cBhvr>
                                        <p:cTn id="41" dur="600" fill="hold"/>
                                        <p:tgtEl>
                                          <p:spTgt spid="3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iterate>
                                    <p:tmAbs val="0"/>
                                  </p:iterate>
                                  <p:childTnLst>
                                    <p:set>
                                      <p:cBhvr>
                                        <p:cTn id="43" fill="hold"/>
                                        <p:tgtEl>
                                          <p:spTgt spid="33"/>
                                        </p:tgtEl>
                                        <p:attrNameLst>
                                          <p:attrName>style.visibility</p:attrName>
                                        </p:attrNameLst>
                                      </p:cBhvr>
                                      <p:to>
                                        <p:strVal val="visible"/>
                                      </p:to>
                                    </p:set>
                                    <p:anim calcmode="lin" valueType="num">
                                      <p:cBhvr>
                                        <p:cTn id="44" dur="600" fill="hold"/>
                                        <p:tgtEl>
                                          <p:spTgt spid="33"/>
                                        </p:tgtEl>
                                        <p:attrNameLst>
                                          <p:attrName>ppt_x</p:attrName>
                                        </p:attrNameLst>
                                      </p:cBhvr>
                                      <p:tavLst>
                                        <p:tav tm="0">
                                          <p:val>
                                            <p:strVal val="#ppt_x"/>
                                          </p:val>
                                        </p:tav>
                                        <p:tav tm="100000">
                                          <p:val>
                                            <p:strVal val="#ppt_x"/>
                                          </p:val>
                                        </p:tav>
                                      </p:tavLst>
                                    </p:anim>
                                    <p:anim calcmode="lin" valueType="num">
                                      <p:cBhvr>
                                        <p:cTn id="45" dur="600" fill="hold"/>
                                        <p:tgtEl>
                                          <p:spTgt spid="3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iterate>
                                    <p:tmAbs val="0"/>
                                  </p:iterate>
                                  <p:childTnLst>
                                    <p:set>
                                      <p:cBhvr>
                                        <p:cTn id="47" fill="hold"/>
                                        <p:tgtEl>
                                          <p:spTgt spid="36"/>
                                        </p:tgtEl>
                                        <p:attrNameLst>
                                          <p:attrName>style.visibility</p:attrName>
                                        </p:attrNameLst>
                                      </p:cBhvr>
                                      <p:to>
                                        <p:strVal val="visible"/>
                                      </p:to>
                                    </p:set>
                                    <p:anim calcmode="lin" valueType="num">
                                      <p:cBhvr>
                                        <p:cTn id="48" dur="600" fill="hold"/>
                                        <p:tgtEl>
                                          <p:spTgt spid="36"/>
                                        </p:tgtEl>
                                        <p:attrNameLst>
                                          <p:attrName>ppt_x</p:attrName>
                                        </p:attrNameLst>
                                      </p:cBhvr>
                                      <p:tavLst>
                                        <p:tav tm="0">
                                          <p:val>
                                            <p:strVal val="#ppt_x"/>
                                          </p:val>
                                        </p:tav>
                                        <p:tav tm="100000">
                                          <p:val>
                                            <p:strVal val="#ppt_x"/>
                                          </p:val>
                                        </p:tav>
                                      </p:tavLst>
                                    </p:anim>
                                    <p:anim calcmode="lin" valueType="num">
                                      <p:cBhvr>
                                        <p:cTn id="49" dur="600" fill="hold"/>
                                        <p:tgtEl>
                                          <p:spTgt spid="3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iterate>
                                    <p:tmAbs val="0"/>
                                  </p:iterate>
                                  <p:childTnLst>
                                    <p:set>
                                      <p:cBhvr>
                                        <p:cTn id="51" fill="hold"/>
                                        <p:tgtEl>
                                          <p:spTgt spid="39"/>
                                        </p:tgtEl>
                                        <p:attrNameLst>
                                          <p:attrName>style.visibility</p:attrName>
                                        </p:attrNameLst>
                                      </p:cBhvr>
                                      <p:to>
                                        <p:strVal val="visible"/>
                                      </p:to>
                                    </p:set>
                                    <p:anim calcmode="lin" valueType="num">
                                      <p:cBhvr>
                                        <p:cTn id="52" dur="600" fill="hold"/>
                                        <p:tgtEl>
                                          <p:spTgt spid="39"/>
                                        </p:tgtEl>
                                        <p:attrNameLst>
                                          <p:attrName>ppt_x</p:attrName>
                                        </p:attrNameLst>
                                      </p:cBhvr>
                                      <p:tavLst>
                                        <p:tav tm="0">
                                          <p:val>
                                            <p:strVal val="#ppt_x"/>
                                          </p:val>
                                        </p:tav>
                                        <p:tav tm="100000">
                                          <p:val>
                                            <p:strVal val="#ppt_x"/>
                                          </p:val>
                                        </p:tav>
                                      </p:tavLst>
                                    </p:anim>
                                    <p:anim calcmode="lin" valueType="num">
                                      <p:cBhvr>
                                        <p:cTn id="53" dur="600" fill="hold"/>
                                        <p:tgtEl>
                                          <p:spTgt spid="39"/>
                                        </p:tgtEl>
                                        <p:attrNameLst>
                                          <p:attrName>ppt_y</p:attrName>
                                        </p:attrNameLst>
                                      </p:cBhvr>
                                      <p:tavLst>
                                        <p:tav tm="0">
                                          <p:val>
                                            <p:strVal val="1+#ppt_h/2"/>
                                          </p:val>
                                        </p:tav>
                                        <p:tav tm="100000">
                                          <p:val>
                                            <p:strVal val="#ppt_y"/>
                                          </p:val>
                                        </p:tav>
                                      </p:tavLst>
                                    </p:anim>
                                  </p:childTnLst>
                                </p:cTn>
                              </p:par>
                            </p:childTnLst>
                          </p:cTn>
                        </p:par>
                        <p:par>
                          <p:cTn id="54" fill="hold">
                            <p:stCondLst>
                              <p:cond delay="4650"/>
                            </p:stCondLst>
                            <p:childTnLst>
                              <p:par>
                                <p:cTn id="55" presetID="10" presetClass="entr" presetSubtype="0" fill="hold" grpId="0" nodeType="after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150"/>
                            </p:stCondLst>
                            <p:childTnLst>
                              <p:par>
                                <p:cTn id="59" presetID="10" presetClass="entr" presetSubtype="0" fill="hold" grpId="0" nodeType="afterEffect">
                                  <p:stCondLst>
                                    <p:cond delay="0"/>
                                  </p:stCondLst>
                                  <p:childTnLst>
                                    <p:set>
                                      <p:cBhvr>
                                        <p:cTn id="60" dur="1" fill="hold">
                                          <p:stCondLst>
                                            <p:cond delay="0"/>
                                          </p:stCondLst>
                                        </p:cTn>
                                        <p:tgtEl>
                                          <p:spTgt spid="46"/>
                                        </p:tgtEl>
                                        <p:attrNameLst>
                                          <p:attrName>style.visibility</p:attrName>
                                        </p:attrNameLst>
                                      </p:cBhvr>
                                      <p:to>
                                        <p:strVal val="visible"/>
                                      </p:to>
                                    </p:set>
                                    <p:animEffect transition="in" filter="fade">
                                      <p:cBhvr>
                                        <p:cTn id="61" dur="500"/>
                                        <p:tgtEl>
                                          <p:spTgt spid="46"/>
                                        </p:tgtEl>
                                      </p:cBhvr>
                                    </p:animEffect>
                                  </p:childTnLst>
                                </p:cTn>
                              </p:par>
                            </p:childTnLst>
                          </p:cTn>
                        </p:par>
                        <p:par>
                          <p:cTn id="62" fill="hold">
                            <p:stCondLst>
                              <p:cond delay="5650"/>
                            </p:stCondLst>
                            <p:childTnLst>
                              <p:par>
                                <p:cTn id="63" presetID="10"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childTnLst>
                                </p:cTn>
                              </p:par>
                            </p:childTnLst>
                          </p:cTn>
                        </p:par>
                        <p:par>
                          <p:cTn id="66" fill="hold">
                            <p:stCondLst>
                              <p:cond delay="6150"/>
                            </p:stCondLst>
                            <p:childTnLst>
                              <p:par>
                                <p:cTn id="67" presetID="10" presetClass="entr" presetSubtype="0" fill="hold" grpId="0" nodeType="afterEffect">
                                  <p:stCondLst>
                                    <p:cond delay="0"/>
                                  </p:stCondLst>
                                  <p:childTnLst>
                                    <p:set>
                                      <p:cBhvr>
                                        <p:cTn id="68" dur="1" fill="hold">
                                          <p:stCondLst>
                                            <p:cond delay="0"/>
                                          </p:stCondLst>
                                        </p:cTn>
                                        <p:tgtEl>
                                          <p:spTgt spid="52"/>
                                        </p:tgtEl>
                                        <p:attrNameLst>
                                          <p:attrName>style.visibility</p:attrName>
                                        </p:attrNameLst>
                                      </p:cBhvr>
                                      <p:to>
                                        <p:strVal val="visible"/>
                                      </p:to>
                                    </p:set>
                                    <p:animEffect transition="in" filter="fade">
                                      <p:cBhvr>
                                        <p:cTn id="69" dur="500"/>
                                        <p:tgtEl>
                                          <p:spTgt spid="52"/>
                                        </p:tgtEl>
                                      </p:cBhvr>
                                    </p:animEffect>
                                  </p:childTnLst>
                                </p:cTn>
                              </p:par>
                            </p:childTnLst>
                          </p:cTn>
                        </p:par>
                        <p:par>
                          <p:cTn id="70" fill="hold">
                            <p:stCondLst>
                              <p:cond delay="665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nimBg="1" advAuto="0"/>
      <p:bldP spid="12" grpId="0" advAuto="0"/>
      <p:bldP spid="17" grpId="0" animBg="1" advAuto="0"/>
      <p:bldP spid="22" grpId="0" advAuto="0"/>
      <p:bldP spid="27" grpId="0" advAuto="0"/>
      <p:bldP spid="30" grpId="0" animBg="1" advAuto="0"/>
      <p:bldP spid="33" grpId="0" advAuto="0"/>
      <p:bldP spid="36" grpId="0" animBg="1" advAuto="0"/>
      <p:bldP spid="39" grpId="0" advAuto="0"/>
      <p:bldP spid="43" grpId="0"/>
      <p:bldP spid="46" grpId="0"/>
      <p:bldP spid="49" grpId="0"/>
      <p:bldP spid="52" grpId="0"/>
      <p:bldP spid="55" grpId="0"/>
      <p:bldP spid="5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1" y="1651830"/>
            <a:ext cx="9144000" cy="1814777"/>
            <a:chOff x="170694" y="177982"/>
            <a:chExt cx="3936003" cy="781165"/>
          </a:xfrm>
        </p:grpSpPr>
        <p:sp>
          <p:nvSpPr>
            <p:cNvPr id="44" name="等腰三角形 43"/>
            <p:cNvSpPr/>
            <p:nvPr/>
          </p:nvSpPr>
          <p:spPr>
            <a:xfrm>
              <a:off x="1233863" y="177982"/>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5" name="等腰三角形 44"/>
            <p:cNvSpPr/>
            <p:nvPr/>
          </p:nvSpPr>
          <p:spPr>
            <a:xfrm flipV="1">
              <a:off x="200258" y="602633"/>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6" name="矩形 45"/>
            <p:cNvSpPr/>
            <p:nvPr/>
          </p:nvSpPr>
          <p:spPr>
            <a:xfrm>
              <a:off x="170694" y="261768"/>
              <a:ext cx="3936003" cy="6119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7" name="平行四边形 46"/>
            <p:cNvSpPr/>
            <p:nvPr/>
          </p:nvSpPr>
          <p:spPr>
            <a:xfrm>
              <a:off x="376965" y="178257"/>
              <a:ext cx="1036076" cy="779005"/>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6"/>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a:solidFill>
                    <a:schemeClr val="bg1">
                      <a:lumMod val="95000"/>
                    </a:schemeClr>
                  </a:solidFill>
                  <a:latin typeface="Impact" panose="020B0806030902050204" pitchFamily="34" charset="0"/>
                </a:rPr>
                <a:t>04</a:t>
              </a:r>
              <a:endParaRPr lang="zh-CN" altLang="en-US" sz="8000" dirty="0">
                <a:solidFill>
                  <a:schemeClr val="bg1">
                    <a:lumMod val="95000"/>
                  </a:schemeClr>
                </a:solidFill>
                <a:latin typeface="Impact" panose="020B0806030902050204" pitchFamily="34" charset="0"/>
              </a:endParaRPr>
            </a:p>
          </p:txBody>
        </p:sp>
      </p:grpSp>
      <p:sp>
        <p:nvSpPr>
          <p:cNvPr id="49"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rPr>
              <a:t>工作存在不足之处</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0" name="组合 9"/>
          <p:cNvGrpSpPr/>
          <p:nvPr/>
        </p:nvGrpSpPr>
        <p:grpSpPr>
          <a:xfrm>
            <a:off x="5940152" y="1274820"/>
            <a:ext cx="432048" cy="432834"/>
            <a:chOff x="6084168" y="1274820"/>
            <a:chExt cx="432048" cy="432834"/>
          </a:xfrm>
        </p:grpSpPr>
        <p:sp>
          <p:nvSpPr>
            <p:cNvPr id="1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3" name="组合 12"/>
          <p:cNvGrpSpPr/>
          <p:nvPr/>
        </p:nvGrpSpPr>
        <p:grpSpPr>
          <a:xfrm>
            <a:off x="4644008" y="1275213"/>
            <a:ext cx="432048" cy="432048"/>
            <a:chOff x="4788024" y="1275213"/>
            <a:chExt cx="432048" cy="432048"/>
          </a:xfrm>
        </p:grpSpPr>
        <p:sp>
          <p:nvSpPr>
            <p:cNvPr id="1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6" name="组合 15"/>
          <p:cNvGrpSpPr/>
          <p:nvPr/>
        </p:nvGrpSpPr>
        <p:grpSpPr>
          <a:xfrm>
            <a:off x="5292080" y="1274820"/>
            <a:ext cx="432833" cy="432834"/>
            <a:chOff x="5436096" y="1274820"/>
            <a:chExt cx="432833" cy="432834"/>
          </a:xfrm>
        </p:grpSpPr>
        <p:sp>
          <p:nvSpPr>
            <p:cNvPr id="17"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9" name="组合 18"/>
          <p:cNvGrpSpPr/>
          <p:nvPr/>
        </p:nvGrpSpPr>
        <p:grpSpPr>
          <a:xfrm>
            <a:off x="3347864" y="1274820"/>
            <a:ext cx="432833" cy="432834"/>
            <a:chOff x="3491880" y="1274820"/>
            <a:chExt cx="432833" cy="432834"/>
          </a:xfrm>
        </p:grpSpPr>
        <p:sp>
          <p:nvSpPr>
            <p:cNvPr id="2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22" name="组合 21"/>
          <p:cNvGrpSpPr/>
          <p:nvPr/>
        </p:nvGrpSpPr>
        <p:grpSpPr>
          <a:xfrm>
            <a:off x="3995936" y="1274820"/>
            <a:ext cx="432833" cy="432834"/>
            <a:chOff x="4139952" y="1274820"/>
            <a:chExt cx="432833" cy="432834"/>
          </a:xfrm>
        </p:grpSpPr>
        <p:sp>
          <p:nvSpPr>
            <p:cNvPr id="23"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4"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420937620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800" fill="hold"/>
                                        <p:tgtEl>
                                          <p:spTgt spid="42"/>
                                        </p:tgtEl>
                                        <p:attrNameLst>
                                          <p:attrName>ppt_x</p:attrName>
                                        </p:attrNameLst>
                                      </p:cBhvr>
                                      <p:tavLst>
                                        <p:tav tm="0">
                                          <p:val>
                                            <p:strVal val="0-#ppt_w/2"/>
                                          </p:val>
                                        </p:tav>
                                        <p:tav tm="100000">
                                          <p:val>
                                            <p:strVal val="#ppt_x"/>
                                          </p:val>
                                        </p:tav>
                                      </p:tavLst>
                                    </p:anim>
                                    <p:anim calcmode="lin" valueType="num">
                                      <p:cBhvr additive="base">
                                        <p:cTn id="8" dur="8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2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nodeType="withEffect">
                                  <p:stCondLst>
                                    <p:cond delay="4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8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210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49"/>
                                        </p:tgtEl>
                                        <p:attrNameLst>
                                          <p:attrName>style.visibility</p:attrName>
                                        </p:attrNameLst>
                                      </p:cBhvr>
                                      <p:to>
                                        <p:strVal val="visible"/>
                                      </p:to>
                                    </p:set>
                                    <p:animEffect transition="in" filter="wipe(left)">
                                      <p:cBhvr>
                                        <p:cTn id="38" dur="200"/>
                                        <p:tgtEl>
                                          <p:spTgt spid="4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49"/>
                                        </p:tgtEl>
                                      </p:cBhvr>
                                      <p:to x="80000" y="100000"/>
                                    </p:animScale>
                                    <p:anim by="(#ppt_w*0.10)" calcmode="lin" valueType="num">
                                      <p:cBhvr>
                                        <p:cTn id="41" dur="50" autoRev="1" fill="hold">
                                          <p:stCondLst>
                                            <p:cond delay="0"/>
                                          </p:stCondLst>
                                        </p:cTn>
                                        <p:tgtEl>
                                          <p:spTgt spid="49"/>
                                        </p:tgtEl>
                                        <p:attrNameLst>
                                          <p:attrName>ppt_x</p:attrName>
                                        </p:attrNameLst>
                                      </p:cBhvr>
                                    </p:anim>
                                    <p:anim by="(-#ppt_w*0.10)" calcmode="lin" valueType="num">
                                      <p:cBhvr>
                                        <p:cTn id="42" dur="50" autoRev="1" fill="hold">
                                          <p:stCondLst>
                                            <p:cond delay="0"/>
                                          </p:stCondLst>
                                        </p:cTn>
                                        <p:tgtEl>
                                          <p:spTgt spid="49"/>
                                        </p:tgtEl>
                                        <p:attrNameLst>
                                          <p:attrName>ppt_y</p:attrName>
                                        </p:attrNameLst>
                                      </p:cBhvr>
                                    </p:anim>
                                    <p:animRot by="-480000">
                                      <p:cBhvr>
                                        <p:cTn id="43" dur="50" autoRev="1" fill="hold">
                                          <p:stCondLst>
                                            <p:cond delay="0"/>
                                          </p:stCondLst>
                                        </p:cTn>
                                        <p:tgtEl>
                                          <p:spTgt spid="49"/>
                                        </p:tgtEl>
                                        <p:attrNameLst>
                                          <p:attrName>r</p:attrName>
                                        </p:attrNameLst>
                                      </p:cBhvr>
                                    </p:animRot>
                                  </p:childTnLst>
                                </p:cTn>
                              </p:par>
                            </p:childTnLst>
                          </p:cTn>
                        </p:par>
                        <p:par>
                          <p:cTn id="44" fill="hold">
                            <p:stCondLst>
                              <p:cond delay="272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50"/>
                                        </p:tgtEl>
                                        <p:attrNameLst>
                                          <p:attrName>style.visibility</p:attrName>
                                        </p:attrNameLst>
                                      </p:cBhvr>
                                      <p:to>
                                        <p:strVal val="visible"/>
                                      </p:to>
                                    </p:set>
                                    <p:animEffect transition="in" filter="wipe(left)">
                                      <p:cBhvr>
                                        <p:cTn id="47" dur="200"/>
                                        <p:tgtEl>
                                          <p:spTgt spid="50"/>
                                        </p:tgtEl>
                                      </p:cBhvr>
                                    </p:animEffect>
                                  </p:childTnLst>
                                </p:cTn>
                              </p:par>
                              <p:par>
                                <p:cTn id="48" presetID="36" presetClass="emph" presetSubtype="0" fill="hold" grpId="1" nodeType="withEffect">
                                  <p:stCondLst>
                                    <p:cond delay="0"/>
                                  </p:stCondLst>
                                  <p:iterate type="lt">
                                    <p:tmPct val="30000"/>
                                  </p:iterate>
                                  <p:childTnLst>
                                    <p:animScale>
                                      <p:cBhvr>
                                        <p:cTn id="49" dur="50" autoRev="1" fill="hold">
                                          <p:stCondLst>
                                            <p:cond delay="0"/>
                                          </p:stCondLst>
                                        </p:cTn>
                                        <p:tgtEl>
                                          <p:spTgt spid="50"/>
                                        </p:tgtEl>
                                      </p:cBhvr>
                                      <p:to x="80000" y="100000"/>
                                    </p:animScale>
                                    <p:anim by="(#ppt_w*0.10)" calcmode="lin" valueType="num">
                                      <p:cBhvr>
                                        <p:cTn id="50" dur="50" autoRev="1" fill="hold">
                                          <p:stCondLst>
                                            <p:cond delay="0"/>
                                          </p:stCondLst>
                                        </p:cTn>
                                        <p:tgtEl>
                                          <p:spTgt spid="50"/>
                                        </p:tgtEl>
                                        <p:attrNameLst>
                                          <p:attrName>ppt_x</p:attrName>
                                        </p:attrNameLst>
                                      </p:cBhvr>
                                    </p:anim>
                                    <p:anim by="(-#ppt_w*0.10)" calcmode="lin" valueType="num">
                                      <p:cBhvr>
                                        <p:cTn id="51" dur="50" autoRev="1" fill="hold">
                                          <p:stCondLst>
                                            <p:cond delay="0"/>
                                          </p:stCondLst>
                                        </p:cTn>
                                        <p:tgtEl>
                                          <p:spTgt spid="50"/>
                                        </p:tgtEl>
                                        <p:attrNameLst>
                                          <p:attrName>ppt_y</p:attrName>
                                        </p:attrNameLst>
                                      </p:cBhvr>
                                    </p:anim>
                                    <p:animRot by="-480000">
                                      <p:cBhvr>
                                        <p:cTn id="52" dur="50" autoRev="1" fill="hold">
                                          <p:stCondLst>
                                            <p:cond delay="0"/>
                                          </p:stCondLst>
                                        </p:cTn>
                                        <p:tgtEl>
                                          <p:spTgt spid="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49" grpId="1"/>
      <p:bldP spid="50" grpId="0"/>
      <p:bldP spid="50"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012"/>
          <p:cNvSpPr/>
          <p:nvPr/>
        </p:nvSpPr>
        <p:spPr>
          <a:xfrm>
            <a:off x="5291568"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3" name="Shape 2013"/>
          <p:cNvSpPr/>
          <p:nvPr/>
        </p:nvSpPr>
        <p:spPr>
          <a:xfrm>
            <a:off x="5291568" y="2879192"/>
            <a:ext cx="2671029" cy="1263620"/>
          </a:xfrm>
          <a:prstGeom prst="roundRect">
            <a:avLst>
              <a:gd name="adj" fmla="val 6925"/>
            </a:avLst>
          </a:prstGeom>
          <a:noFill/>
          <a:ln w="12700">
            <a:solidFill>
              <a:srgbClr val="A6AAA9"/>
            </a:solidFill>
            <a:miter lim="400000"/>
          </a:ln>
        </p:spPr>
        <p:txBody>
          <a:bodyPr lIns="14288" tIns="14288" rIns="14288" bIns="14288" anchor="ctr"/>
          <a:lstStyle/>
          <a:p>
            <a:pPr lvl="0"/>
            <a:endParaRPr sz="1300"/>
          </a:p>
        </p:txBody>
      </p:sp>
      <p:sp>
        <p:nvSpPr>
          <p:cNvPr id="4" name="Shape 2014"/>
          <p:cNvSpPr/>
          <p:nvPr/>
        </p:nvSpPr>
        <p:spPr>
          <a:xfrm>
            <a:off x="1186463" y="2878522"/>
            <a:ext cx="2671029" cy="1264959"/>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5" name="Shape 2015"/>
          <p:cNvSpPr/>
          <p:nvPr/>
        </p:nvSpPr>
        <p:spPr>
          <a:xfrm>
            <a:off x="1186463"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6" name="Shape 2016"/>
          <p:cNvSpPr/>
          <p:nvPr/>
        </p:nvSpPr>
        <p:spPr>
          <a:xfrm>
            <a:off x="3488945" y="1707066"/>
            <a:ext cx="2165927" cy="216592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19050" tIns="19050" rIns="19050" bIns="19050" anchor="ctr"/>
          <a:lstStyle/>
          <a:p>
            <a:pPr lvl="0"/>
            <a:endParaRPr sz="1300"/>
          </a:p>
        </p:txBody>
      </p:sp>
      <p:sp>
        <p:nvSpPr>
          <p:cNvPr id="7" name="Shape 2021"/>
          <p:cNvSpPr/>
          <p:nvPr/>
        </p:nvSpPr>
        <p:spPr>
          <a:xfrm>
            <a:off x="1747495" y="1851670"/>
            <a:ext cx="174145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 name="Shape 2022"/>
          <p:cNvSpPr/>
          <p:nvPr/>
        </p:nvSpPr>
        <p:spPr>
          <a:xfrm>
            <a:off x="1741649" y="15378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9" name="Shape 2023"/>
          <p:cNvSpPr/>
          <p:nvPr/>
        </p:nvSpPr>
        <p:spPr>
          <a:xfrm>
            <a:off x="1747495" y="3304099"/>
            <a:ext cx="1741450" cy="3641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0" name="Shape 2024"/>
          <p:cNvSpPr/>
          <p:nvPr/>
        </p:nvSpPr>
        <p:spPr>
          <a:xfrm>
            <a:off x="1741649" y="30112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1" name="Shape 2025"/>
          <p:cNvSpPr/>
          <p:nvPr/>
        </p:nvSpPr>
        <p:spPr>
          <a:xfrm>
            <a:off x="5654872" y="1851670"/>
            <a:ext cx="173450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2" name="Shape 2026"/>
          <p:cNvSpPr/>
          <p:nvPr/>
        </p:nvSpPr>
        <p:spPr>
          <a:xfrm>
            <a:off x="5987765" y="15378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3" name="Shape 2027"/>
          <p:cNvSpPr/>
          <p:nvPr/>
        </p:nvSpPr>
        <p:spPr>
          <a:xfrm>
            <a:off x="5654873" y="3304101"/>
            <a:ext cx="1734500" cy="364163"/>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4" name="Shape 2028"/>
          <p:cNvSpPr/>
          <p:nvPr/>
        </p:nvSpPr>
        <p:spPr>
          <a:xfrm>
            <a:off x="5987765" y="30112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nvGrpSpPr>
          <p:cNvPr id="15" name="Group 2031"/>
          <p:cNvGrpSpPr/>
          <p:nvPr/>
        </p:nvGrpSpPr>
        <p:grpSpPr>
          <a:xfrm>
            <a:off x="830480" y="1705508"/>
            <a:ext cx="716614" cy="716614"/>
            <a:chOff x="0" y="0"/>
            <a:chExt cx="1910968" cy="1910968"/>
          </a:xfrm>
        </p:grpSpPr>
        <p:sp>
          <p:nvSpPr>
            <p:cNvPr id="16" name="Shape 2029"/>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17" name="Shape 2030"/>
            <p:cNvSpPr/>
            <p:nvPr/>
          </p:nvSpPr>
          <p:spPr>
            <a:xfrm>
              <a:off x="553362" y="560070"/>
              <a:ext cx="804244" cy="706915"/>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300"/>
            </a:p>
          </p:txBody>
        </p:sp>
      </p:grpSp>
      <p:grpSp>
        <p:nvGrpSpPr>
          <p:cNvPr id="18" name="Group 2034"/>
          <p:cNvGrpSpPr/>
          <p:nvPr/>
        </p:nvGrpSpPr>
        <p:grpSpPr>
          <a:xfrm>
            <a:off x="832480" y="3154696"/>
            <a:ext cx="712613" cy="712613"/>
            <a:chOff x="0" y="0"/>
            <a:chExt cx="1900299" cy="1900299"/>
          </a:xfrm>
        </p:grpSpPr>
        <p:sp>
          <p:nvSpPr>
            <p:cNvPr id="19" name="Shape 2032"/>
            <p:cNvSpPr/>
            <p:nvPr/>
          </p:nvSpPr>
          <p:spPr>
            <a:xfrm>
              <a:off x="0" y="0"/>
              <a:ext cx="1900300" cy="1900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20" name="Shape 2033"/>
            <p:cNvSpPr/>
            <p:nvPr/>
          </p:nvSpPr>
          <p:spPr>
            <a:xfrm rot="10800000" flipH="1">
              <a:off x="548028" y="596692"/>
              <a:ext cx="804244" cy="706916"/>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300"/>
            </a:p>
          </p:txBody>
        </p:sp>
      </p:grpSp>
      <p:sp>
        <p:nvSpPr>
          <p:cNvPr id="21" name="Shape 2035"/>
          <p:cNvSpPr/>
          <p:nvPr/>
        </p:nvSpPr>
        <p:spPr>
          <a:xfrm>
            <a:off x="7602706" y="3154695"/>
            <a:ext cx="712614" cy="71261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9050" tIns="19050" rIns="19050" bIns="19050" numCol="1" anchor="ctr">
            <a:noAutofit/>
          </a:bodyPr>
          <a:lstStyle/>
          <a:p>
            <a:pPr lvl="0"/>
            <a:endParaRPr sz="1300"/>
          </a:p>
        </p:txBody>
      </p:sp>
      <p:grpSp>
        <p:nvGrpSpPr>
          <p:cNvPr id="22" name="Group 2040"/>
          <p:cNvGrpSpPr/>
          <p:nvPr/>
        </p:nvGrpSpPr>
        <p:grpSpPr>
          <a:xfrm>
            <a:off x="7598725" y="1705508"/>
            <a:ext cx="716614" cy="716614"/>
            <a:chOff x="0" y="0"/>
            <a:chExt cx="1910968" cy="1910968"/>
          </a:xfrm>
        </p:grpSpPr>
        <p:sp>
          <p:nvSpPr>
            <p:cNvPr id="23" name="Shape 2038"/>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24" name="Shape 2039"/>
            <p:cNvSpPr/>
            <p:nvPr/>
          </p:nvSpPr>
          <p:spPr>
            <a:xfrm>
              <a:off x="657404" y="557107"/>
              <a:ext cx="596161" cy="749014"/>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rgbClr val="FFFFFF"/>
            </a:solidFill>
            <a:ln w="12700" cap="flat">
              <a:noFill/>
              <a:miter lim="400000"/>
            </a:ln>
            <a:effectLst/>
          </p:spPr>
          <p:txBody>
            <a:bodyPr wrap="square" lIns="0" tIns="0" rIns="0" bIns="0" numCol="1" anchor="ctr">
              <a:noAutofit/>
            </a:bodyPr>
            <a:lstStyle/>
            <a:p>
              <a:pPr lvl="0"/>
              <a:endParaRPr sz="1300"/>
            </a:p>
          </p:txBody>
        </p:sp>
      </p:grpSp>
      <p:sp>
        <p:nvSpPr>
          <p:cNvPr id="26" name="Text Placeholder 5"/>
          <p:cNvSpPr txBox="1">
            <a:spLocks/>
          </p:cNvSpPr>
          <p:nvPr/>
        </p:nvSpPr>
        <p:spPr>
          <a:xfrm>
            <a:off x="3995936" y="2535971"/>
            <a:ext cx="1151616" cy="47528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0" name="Shape 2036"/>
          <p:cNvSpPr/>
          <p:nvPr/>
        </p:nvSpPr>
        <p:spPr>
          <a:xfrm>
            <a:off x="7808217" y="3350150"/>
            <a:ext cx="301592" cy="321704"/>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0" tIns="0" rIns="0" bIns="0" numCol="1" anchor="ctr">
            <a:noAutofit/>
          </a:bodyPr>
          <a:lstStyle/>
          <a:p>
            <a:pPr lvl="0"/>
            <a:endParaRPr sz="1300"/>
          </a:p>
        </p:txBody>
      </p:sp>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650005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35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1850"/>
                            </p:stCondLst>
                            <p:childTnLst>
                              <p:par>
                                <p:cTn id="23" presetID="53" presetClass="entr" presetSubtype="16"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35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850"/>
                            </p:stCondLst>
                            <p:childTnLst>
                              <p:par>
                                <p:cTn id="35" presetID="10"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par>
                          <p:cTn id="41" fill="hold">
                            <p:stCondLst>
                              <p:cond delay="3350"/>
                            </p:stCondLst>
                            <p:childTnLst>
                              <p:par>
                                <p:cTn id="42" presetID="53" presetClass="entr" presetSubtype="16" fill="hold" grpId="0" nodeType="after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childTnLst>
                                </p:cTn>
                              </p:par>
                            </p:childTnLst>
                          </p:cTn>
                        </p:par>
                        <p:par>
                          <p:cTn id="47" fill="hold">
                            <p:stCondLst>
                              <p:cond delay="3850"/>
                            </p:stCondLst>
                            <p:childTnLst>
                              <p:par>
                                <p:cTn id="48" presetID="53" presetClass="entr" presetSubtype="16" fill="hold"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childTnLst>
                          </p:cTn>
                        </p:par>
                        <p:par>
                          <p:cTn id="53" fill="hold">
                            <p:stCondLst>
                              <p:cond delay="4350"/>
                            </p:stCondLst>
                            <p:childTnLst>
                              <p:par>
                                <p:cTn id="54" presetID="10" presetClass="entr" presetSubtype="0"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childTnLst>
                          </p:cTn>
                        </p:par>
                        <p:par>
                          <p:cTn id="60" fill="hold">
                            <p:stCondLst>
                              <p:cond delay="48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childTnLst>
                          </p:cTn>
                        </p:par>
                        <p:par>
                          <p:cTn id="66" fill="hold">
                            <p:stCondLst>
                              <p:cond delay="5350"/>
                            </p:stCondLst>
                            <p:childTnLst>
                              <p:par>
                                <p:cTn id="67" presetID="53" presetClass="entr" presetSubtype="16"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ppt_w</p:attrName>
                                        </p:attrNameLst>
                                      </p:cBhvr>
                                      <p:tavLst>
                                        <p:tav tm="0">
                                          <p:val>
                                            <p:fltVal val="0"/>
                                          </p:val>
                                        </p:tav>
                                        <p:tav tm="100000">
                                          <p:val>
                                            <p:strVal val="#ppt_w"/>
                                          </p:val>
                                        </p:tav>
                                      </p:tavLst>
                                    </p:anim>
                                    <p:anim calcmode="lin" valueType="num">
                                      <p:cBhvr>
                                        <p:cTn id="70" dur="500" fill="hold"/>
                                        <p:tgtEl>
                                          <p:spTgt spid="22"/>
                                        </p:tgtEl>
                                        <p:attrNameLst>
                                          <p:attrName>ppt_h</p:attrName>
                                        </p:attrNameLst>
                                      </p:cBhvr>
                                      <p:tavLst>
                                        <p:tav tm="0">
                                          <p:val>
                                            <p:fltVal val="0"/>
                                          </p:val>
                                        </p:tav>
                                        <p:tav tm="100000">
                                          <p:val>
                                            <p:strVal val="#ppt_h"/>
                                          </p:val>
                                        </p:tav>
                                      </p:tavLst>
                                    </p:anim>
                                    <p:animEffect transition="in" filter="fade">
                                      <p:cBhvr>
                                        <p:cTn id="71" dur="500"/>
                                        <p:tgtEl>
                                          <p:spTgt spid="22"/>
                                        </p:tgtEl>
                                      </p:cBhvr>
                                    </p:animEffect>
                                  </p:childTnLst>
                                </p:cTn>
                              </p:par>
                            </p:childTnLst>
                          </p:cTn>
                        </p:par>
                        <p:par>
                          <p:cTn id="72" fill="hold">
                            <p:stCondLst>
                              <p:cond delay="5850"/>
                            </p:stCondLst>
                            <p:childTnLst>
                              <p:par>
                                <p:cTn id="73" presetID="10" presetClass="entr" presetSubtype="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500"/>
                                        <p:tgtEl>
                                          <p:spTgt spid="1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350"/>
                            </p:stCondLst>
                            <p:childTnLst>
                              <p:par>
                                <p:cTn id="80" presetID="53" presetClass="entr" presetSubtype="16"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p:val>
                                            <p:fltVal val="0"/>
                                          </p:val>
                                        </p:tav>
                                        <p:tav tm="100000">
                                          <p:val>
                                            <p:strVal val="#ppt_w"/>
                                          </p:val>
                                        </p:tav>
                                      </p:tavLst>
                                    </p:anim>
                                    <p:anim calcmode="lin" valueType="num">
                                      <p:cBhvr>
                                        <p:cTn id="83" dur="500" fill="hold"/>
                                        <p:tgtEl>
                                          <p:spTgt spid="3"/>
                                        </p:tgtEl>
                                        <p:attrNameLst>
                                          <p:attrName>ppt_h</p:attrName>
                                        </p:attrNameLst>
                                      </p:cBhvr>
                                      <p:tavLst>
                                        <p:tav tm="0">
                                          <p:val>
                                            <p:fltVal val="0"/>
                                          </p:val>
                                        </p:tav>
                                        <p:tav tm="100000">
                                          <p:val>
                                            <p:strVal val="#ppt_h"/>
                                          </p:val>
                                        </p:tav>
                                      </p:tavLst>
                                    </p:anim>
                                    <p:animEffect transition="in" filter="fade">
                                      <p:cBhvr>
                                        <p:cTn id="84" dur="500"/>
                                        <p:tgtEl>
                                          <p:spTgt spid="3"/>
                                        </p:tgtEl>
                                      </p:cBhvr>
                                    </p:animEffect>
                                  </p:childTnLst>
                                </p:cTn>
                              </p:par>
                            </p:childTnLst>
                          </p:cTn>
                        </p:par>
                        <p:par>
                          <p:cTn id="85" fill="hold">
                            <p:stCondLst>
                              <p:cond delay="6850"/>
                            </p:stCondLst>
                            <p:childTnLst>
                              <p:par>
                                <p:cTn id="86" presetID="53" presetClass="entr" presetSubtype="16" fill="hold" grpId="0" nodeType="after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p:cTn id="88" dur="500" fill="hold"/>
                                        <p:tgtEl>
                                          <p:spTgt spid="21"/>
                                        </p:tgtEl>
                                        <p:attrNameLst>
                                          <p:attrName>ppt_w</p:attrName>
                                        </p:attrNameLst>
                                      </p:cBhvr>
                                      <p:tavLst>
                                        <p:tav tm="0">
                                          <p:val>
                                            <p:fltVal val="0"/>
                                          </p:val>
                                        </p:tav>
                                        <p:tav tm="100000">
                                          <p:val>
                                            <p:strVal val="#ppt_w"/>
                                          </p:val>
                                        </p:tav>
                                      </p:tavLst>
                                    </p:anim>
                                    <p:anim calcmode="lin" valueType="num">
                                      <p:cBhvr>
                                        <p:cTn id="89" dur="500" fill="hold"/>
                                        <p:tgtEl>
                                          <p:spTgt spid="21"/>
                                        </p:tgtEl>
                                        <p:attrNameLst>
                                          <p:attrName>ppt_h</p:attrName>
                                        </p:attrNameLst>
                                      </p:cBhvr>
                                      <p:tavLst>
                                        <p:tav tm="0">
                                          <p:val>
                                            <p:fltVal val="0"/>
                                          </p:val>
                                        </p:tav>
                                        <p:tav tm="100000">
                                          <p:val>
                                            <p:strVal val="#ppt_h"/>
                                          </p:val>
                                        </p:tav>
                                      </p:tavLst>
                                    </p:anim>
                                    <p:animEffect transition="in" filter="fade">
                                      <p:cBhvr>
                                        <p:cTn id="90" dur="500"/>
                                        <p:tgtEl>
                                          <p:spTgt spid="21"/>
                                        </p:tgtEl>
                                      </p:cBhvr>
                                    </p:animEffect>
                                  </p:childTnLst>
                                </p:cTn>
                              </p:par>
                            </p:childTnLst>
                          </p:cTn>
                        </p:par>
                        <p:par>
                          <p:cTn id="91" fill="hold">
                            <p:stCondLst>
                              <p:cond delay="7350"/>
                            </p:stCondLst>
                            <p:childTnLst>
                              <p:par>
                                <p:cTn id="92" presetID="10" presetClass="entr" presetSubtype="0" fill="hold" grpId="0" nodeType="after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fade">
                                      <p:cBhvr>
                                        <p:cTn id="94" dur="500"/>
                                        <p:tgtEl>
                                          <p:spTgt spid="30"/>
                                        </p:tgtEl>
                                      </p:cBhvr>
                                    </p:animEffect>
                                  </p:childTnLst>
                                </p:cTn>
                              </p:par>
                            </p:childTnLst>
                          </p:cTn>
                        </p:par>
                        <p:par>
                          <p:cTn id="95" fill="hold">
                            <p:stCondLst>
                              <p:cond delay="7850"/>
                            </p:stCondLst>
                            <p:childTnLst>
                              <p:par>
                                <p:cTn id="96" presetID="10" presetClass="entr" presetSubtype="0" fill="hold" grpId="0" nodeType="after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fade">
                                      <p:cBhvr>
                                        <p:cTn id="10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21" grpId="0" animBg="1"/>
      <p:bldP spid="26" grpId="0"/>
      <p:bldP spid="30" grpId="0" animBg="1"/>
      <p:bldP spid="3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Freeform 7"/>
          <p:cNvSpPr>
            <a:spLocks noChangeArrowheads="1"/>
          </p:cNvSpPr>
          <p:nvPr/>
        </p:nvSpPr>
        <p:spPr bwMode="auto">
          <a:xfrm>
            <a:off x="3965575" y="1411437"/>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3" name="Freeform 8"/>
          <p:cNvSpPr>
            <a:spLocks noChangeArrowheads="1"/>
          </p:cNvSpPr>
          <p:nvPr/>
        </p:nvSpPr>
        <p:spPr bwMode="auto">
          <a:xfrm>
            <a:off x="2936875" y="2327424"/>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4" name="Freeform 9"/>
          <p:cNvSpPr>
            <a:spLocks noChangeArrowheads="1"/>
          </p:cNvSpPr>
          <p:nvPr/>
        </p:nvSpPr>
        <p:spPr bwMode="auto">
          <a:xfrm>
            <a:off x="3527425" y="3318024"/>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5" name="Freeform 10"/>
          <p:cNvSpPr>
            <a:spLocks noChangeArrowheads="1"/>
          </p:cNvSpPr>
          <p:nvPr/>
        </p:nvSpPr>
        <p:spPr bwMode="auto">
          <a:xfrm>
            <a:off x="4483100" y="3318024"/>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6" name="Freeform 11"/>
          <p:cNvSpPr>
            <a:spLocks noChangeArrowheads="1"/>
          </p:cNvSpPr>
          <p:nvPr/>
        </p:nvSpPr>
        <p:spPr bwMode="auto">
          <a:xfrm>
            <a:off x="5003800" y="2327424"/>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7" name="矩形 7"/>
          <p:cNvSpPr>
            <a:spLocks noChangeArrowheads="1"/>
          </p:cNvSpPr>
          <p:nvPr/>
        </p:nvSpPr>
        <p:spPr bwMode="auto">
          <a:xfrm>
            <a:off x="4303713" y="1830537"/>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01</a:t>
            </a:r>
            <a:endParaRPr lang="zh-CN" altLang="en-US" sz="2800">
              <a:solidFill>
                <a:schemeClr val="bg1"/>
              </a:solidFill>
              <a:latin typeface="Swiss911 UCm BT" pitchFamily="2" charset="0"/>
              <a:sym typeface="Swiss911 UCm BT" pitchFamily="2" charset="0"/>
            </a:endParaRPr>
          </a:p>
        </p:txBody>
      </p:sp>
      <p:sp>
        <p:nvSpPr>
          <p:cNvPr id="38" name="矩形 8"/>
          <p:cNvSpPr>
            <a:spLocks noChangeArrowheads="1"/>
          </p:cNvSpPr>
          <p:nvPr/>
        </p:nvSpPr>
        <p:spPr bwMode="auto">
          <a:xfrm>
            <a:off x="5264150" y="2514749"/>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39" name="矩形 9"/>
          <p:cNvSpPr>
            <a:spLocks noChangeArrowheads="1"/>
          </p:cNvSpPr>
          <p:nvPr/>
        </p:nvSpPr>
        <p:spPr bwMode="auto">
          <a:xfrm>
            <a:off x="4905375" y="3654574"/>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40" name="矩形 10"/>
          <p:cNvSpPr>
            <a:spLocks noChangeArrowheads="1"/>
          </p:cNvSpPr>
          <p:nvPr/>
        </p:nvSpPr>
        <p:spPr bwMode="auto">
          <a:xfrm>
            <a:off x="3646488" y="3668862"/>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04</a:t>
            </a:r>
            <a:endParaRPr lang="zh-CN" altLang="en-US" sz="2800">
              <a:solidFill>
                <a:schemeClr val="bg1"/>
              </a:solidFill>
              <a:latin typeface="Swiss911 UCm BT" pitchFamily="2" charset="0"/>
              <a:sym typeface="Swiss911 UCm BT" pitchFamily="2" charset="0"/>
            </a:endParaRPr>
          </a:p>
        </p:txBody>
      </p:sp>
      <p:sp>
        <p:nvSpPr>
          <p:cNvPr id="41" name="矩形 11"/>
          <p:cNvSpPr>
            <a:spLocks noChangeArrowheads="1"/>
          </p:cNvSpPr>
          <p:nvPr/>
        </p:nvSpPr>
        <p:spPr bwMode="auto">
          <a:xfrm>
            <a:off x="3348038" y="2524274"/>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05</a:t>
            </a:r>
            <a:endParaRPr lang="zh-CN" altLang="en-US" sz="2800">
              <a:solidFill>
                <a:schemeClr val="bg1"/>
              </a:solidFill>
              <a:latin typeface="Swiss911 UCm BT" pitchFamily="2" charset="0"/>
              <a:sym typeface="Swiss911 UCm BT" pitchFamily="2" charset="0"/>
            </a:endParaRPr>
          </a:p>
        </p:txBody>
      </p:sp>
      <p:sp>
        <p:nvSpPr>
          <p:cNvPr id="42" name="TextBox 12"/>
          <p:cNvSpPr>
            <a:spLocks noChangeArrowheads="1"/>
          </p:cNvSpPr>
          <p:nvPr/>
        </p:nvSpPr>
        <p:spPr bwMode="auto">
          <a:xfrm>
            <a:off x="4879975" y="1260624"/>
            <a:ext cx="25717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3" name="TextBox 13"/>
          <p:cNvSpPr>
            <a:spLocks noChangeArrowheads="1"/>
          </p:cNvSpPr>
          <p:nvPr/>
        </p:nvSpPr>
        <p:spPr bwMode="auto">
          <a:xfrm>
            <a:off x="6138863" y="2484587"/>
            <a:ext cx="2109787"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4" name="TextBox 14"/>
          <p:cNvSpPr>
            <a:spLocks noChangeArrowheads="1"/>
          </p:cNvSpPr>
          <p:nvPr/>
        </p:nvSpPr>
        <p:spPr bwMode="auto">
          <a:xfrm>
            <a:off x="5622925" y="3930799"/>
            <a:ext cx="2109788"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5" name="TextBox 15"/>
          <p:cNvSpPr>
            <a:spLocks noChangeArrowheads="1"/>
          </p:cNvSpPr>
          <p:nvPr/>
        </p:nvSpPr>
        <p:spPr bwMode="auto">
          <a:xfrm>
            <a:off x="1136650" y="3629174"/>
            <a:ext cx="21082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46" name="TextBox 16"/>
          <p:cNvSpPr>
            <a:spLocks noChangeArrowheads="1"/>
          </p:cNvSpPr>
          <p:nvPr/>
        </p:nvSpPr>
        <p:spPr bwMode="auto">
          <a:xfrm>
            <a:off x="1136650" y="1881337"/>
            <a:ext cx="21082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47" name="TextBox 17"/>
          <p:cNvSpPr>
            <a:spLocks noChangeArrowheads="1"/>
          </p:cNvSpPr>
          <p:nvPr/>
        </p:nvSpPr>
        <p:spPr bwMode="auto">
          <a:xfrm>
            <a:off x="4879975" y="1059133"/>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8" name="TextBox 18"/>
          <p:cNvSpPr>
            <a:spLocks noChangeArrowheads="1"/>
          </p:cNvSpPr>
          <p:nvPr/>
        </p:nvSpPr>
        <p:spPr bwMode="auto">
          <a:xfrm>
            <a:off x="6138863" y="2260871"/>
            <a:ext cx="126206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9" name="TextBox 19"/>
          <p:cNvSpPr>
            <a:spLocks noChangeArrowheads="1"/>
          </p:cNvSpPr>
          <p:nvPr/>
        </p:nvSpPr>
        <p:spPr bwMode="auto">
          <a:xfrm>
            <a:off x="5622925" y="3708671"/>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50" name="TextBox 20"/>
          <p:cNvSpPr>
            <a:spLocks noChangeArrowheads="1"/>
          </p:cNvSpPr>
          <p:nvPr/>
        </p:nvSpPr>
        <p:spPr bwMode="auto">
          <a:xfrm>
            <a:off x="1136650" y="3403871"/>
            <a:ext cx="120310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51" name="TextBox 21"/>
          <p:cNvSpPr>
            <a:spLocks noChangeArrowheads="1"/>
          </p:cNvSpPr>
          <p:nvPr/>
        </p:nvSpPr>
        <p:spPr bwMode="auto">
          <a:xfrm>
            <a:off x="1136650" y="1649683"/>
            <a:ext cx="108108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52" name="TextBox 22"/>
          <p:cNvSpPr>
            <a:spLocks noChangeArrowheads="1"/>
          </p:cNvSpPr>
          <p:nvPr/>
        </p:nvSpPr>
        <p:spPr bwMode="auto">
          <a:xfrm>
            <a:off x="3995936" y="2737832"/>
            <a:ext cx="99139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a:solidFill>
                  <a:schemeClr val="accent1"/>
                </a:solidFill>
                <a:latin typeface="微软雅黑" panose="020B0503020204020204" pitchFamily="34" charset="-122"/>
                <a:ea typeface="微软雅黑" panose="020B0503020204020204" pitchFamily="34" charset="-122"/>
              </a:rPr>
              <a:t>点击添加标题内容</a:t>
            </a:r>
          </a:p>
        </p:txBody>
      </p:sp>
    </p:spTree>
    <p:extLst>
      <p:ext uri="{BB962C8B-B14F-4D97-AF65-F5344CB8AC3E}">
        <p14:creationId xmlns:p14="http://schemas.microsoft.com/office/powerpoint/2010/main" val="366936797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23" presetClass="entr" presetSubtype="52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ppt_w</p:attrName>
                                        </p:attrNameLst>
                                      </p:cBhvr>
                                      <p:tavLst>
                                        <p:tav tm="0">
                                          <p:val>
                                            <p:fltVal val="0"/>
                                          </p:val>
                                        </p:tav>
                                        <p:tav tm="100000">
                                          <p:val>
                                            <p:strVal val="#ppt_w"/>
                                          </p:val>
                                        </p:tav>
                                      </p:tavLst>
                                    </p:anim>
                                    <p:anim calcmode="lin" valueType="num">
                                      <p:cBhvr>
                                        <p:cTn id="16" dur="500" fill="hold"/>
                                        <p:tgtEl>
                                          <p:spTgt spid="32"/>
                                        </p:tgtEl>
                                        <p:attrNameLst>
                                          <p:attrName>ppt_h</p:attrName>
                                        </p:attrNameLst>
                                      </p:cBhvr>
                                      <p:tavLst>
                                        <p:tav tm="0">
                                          <p:val>
                                            <p:fltVal val="0"/>
                                          </p:val>
                                        </p:tav>
                                        <p:tav tm="100000">
                                          <p:val>
                                            <p:strVal val="#ppt_h"/>
                                          </p:val>
                                        </p:tav>
                                      </p:tavLst>
                                    </p:anim>
                                    <p:anim calcmode="lin" valueType="num">
                                      <p:cBhvr>
                                        <p:cTn id="17" dur="500" fill="hold"/>
                                        <p:tgtEl>
                                          <p:spTgt spid="32"/>
                                        </p:tgtEl>
                                        <p:attrNameLst>
                                          <p:attrName>ppt_x</p:attrName>
                                        </p:attrNameLst>
                                      </p:cBhvr>
                                      <p:tavLst>
                                        <p:tav tm="0">
                                          <p:val>
                                            <p:fltVal val="0.5"/>
                                          </p:val>
                                        </p:tav>
                                        <p:tav tm="100000">
                                          <p:val>
                                            <p:strVal val="#ppt_x"/>
                                          </p:val>
                                        </p:tav>
                                      </p:tavLst>
                                    </p:anim>
                                    <p:anim calcmode="lin" valueType="num">
                                      <p:cBhvr>
                                        <p:cTn id="18" dur="500" fill="hold"/>
                                        <p:tgtEl>
                                          <p:spTgt spid="32"/>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 calcmode="lin" valueType="num">
                                      <p:cBhvr>
                                        <p:cTn id="23" dur="500" fill="hold"/>
                                        <p:tgtEl>
                                          <p:spTgt spid="33"/>
                                        </p:tgtEl>
                                        <p:attrNameLst>
                                          <p:attrName>ppt_x</p:attrName>
                                        </p:attrNameLst>
                                      </p:cBhvr>
                                      <p:tavLst>
                                        <p:tav tm="0">
                                          <p:val>
                                            <p:fltVal val="0.5"/>
                                          </p:val>
                                        </p:tav>
                                        <p:tav tm="100000">
                                          <p:val>
                                            <p:strVal val="#ppt_x"/>
                                          </p:val>
                                        </p:tav>
                                      </p:tavLst>
                                    </p:anim>
                                    <p:anim calcmode="lin" valueType="num">
                                      <p:cBhvr>
                                        <p:cTn id="24" dur="500" fill="hold"/>
                                        <p:tgtEl>
                                          <p:spTgt spid="33"/>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 calcmode="lin" valueType="num">
                                      <p:cBhvr>
                                        <p:cTn id="29" dur="500" fill="hold"/>
                                        <p:tgtEl>
                                          <p:spTgt spid="34"/>
                                        </p:tgtEl>
                                        <p:attrNameLst>
                                          <p:attrName>ppt_x</p:attrName>
                                        </p:attrNameLst>
                                      </p:cBhvr>
                                      <p:tavLst>
                                        <p:tav tm="0">
                                          <p:val>
                                            <p:fltVal val="0.5"/>
                                          </p:val>
                                        </p:tav>
                                        <p:tav tm="100000">
                                          <p:val>
                                            <p:strVal val="#ppt_x"/>
                                          </p:val>
                                        </p:tav>
                                      </p:tavLst>
                                    </p:anim>
                                    <p:anim calcmode="lin" valueType="num">
                                      <p:cBhvr>
                                        <p:cTn id="30" dur="500" fill="hold"/>
                                        <p:tgtEl>
                                          <p:spTgt spid="34"/>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 calcmode="lin" valueType="num">
                                      <p:cBhvr>
                                        <p:cTn id="35" dur="500" fill="hold"/>
                                        <p:tgtEl>
                                          <p:spTgt spid="35"/>
                                        </p:tgtEl>
                                        <p:attrNameLst>
                                          <p:attrName>ppt_x</p:attrName>
                                        </p:attrNameLst>
                                      </p:cBhvr>
                                      <p:tavLst>
                                        <p:tav tm="0">
                                          <p:val>
                                            <p:fltVal val="0.5"/>
                                          </p:val>
                                        </p:tav>
                                        <p:tav tm="100000">
                                          <p:val>
                                            <p:strVal val="#ppt_x"/>
                                          </p:val>
                                        </p:tav>
                                      </p:tavLst>
                                    </p:anim>
                                    <p:anim calcmode="lin" valueType="num">
                                      <p:cBhvr>
                                        <p:cTn id="36" dur="500" fill="hold"/>
                                        <p:tgtEl>
                                          <p:spTgt spid="35"/>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fltVal val="0"/>
                                          </p:val>
                                        </p:tav>
                                        <p:tav tm="100000">
                                          <p:val>
                                            <p:strVal val="#ppt_w"/>
                                          </p:val>
                                        </p:tav>
                                      </p:tavLst>
                                    </p:anim>
                                    <p:anim calcmode="lin" valueType="num">
                                      <p:cBhvr>
                                        <p:cTn id="40" dur="500" fill="hold"/>
                                        <p:tgtEl>
                                          <p:spTgt spid="36"/>
                                        </p:tgtEl>
                                        <p:attrNameLst>
                                          <p:attrName>ppt_h</p:attrName>
                                        </p:attrNameLst>
                                      </p:cBhvr>
                                      <p:tavLst>
                                        <p:tav tm="0">
                                          <p:val>
                                            <p:fltVal val="0"/>
                                          </p:val>
                                        </p:tav>
                                        <p:tav tm="100000">
                                          <p:val>
                                            <p:strVal val="#ppt_h"/>
                                          </p:val>
                                        </p:tav>
                                      </p:tavLst>
                                    </p:anim>
                                    <p:anim calcmode="lin" valueType="num">
                                      <p:cBhvr>
                                        <p:cTn id="41" dur="500" fill="hold"/>
                                        <p:tgtEl>
                                          <p:spTgt spid="36"/>
                                        </p:tgtEl>
                                        <p:attrNameLst>
                                          <p:attrName>ppt_x</p:attrName>
                                        </p:attrNameLst>
                                      </p:cBhvr>
                                      <p:tavLst>
                                        <p:tav tm="0">
                                          <p:val>
                                            <p:fltVal val="0.5"/>
                                          </p:val>
                                        </p:tav>
                                        <p:tav tm="100000">
                                          <p:val>
                                            <p:strVal val="#ppt_x"/>
                                          </p:val>
                                        </p:tav>
                                      </p:tavLst>
                                    </p:anim>
                                    <p:anim calcmode="lin" valueType="num">
                                      <p:cBhvr>
                                        <p:cTn id="42" dur="500" fill="hold"/>
                                        <p:tgtEl>
                                          <p:spTgt spid="36"/>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 calcmode="lin" valueType="num">
                                      <p:cBhvr>
                                        <p:cTn id="47" dur="500" fill="hold"/>
                                        <p:tgtEl>
                                          <p:spTgt spid="37"/>
                                        </p:tgtEl>
                                        <p:attrNameLst>
                                          <p:attrName>ppt_x</p:attrName>
                                        </p:attrNameLst>
                                      </p:cBhvr>
                                      <p:tavLst>
                                        <p:tav tm="0">
                                          <p:val>
                                            <p:fltVal val="0.5"/>
                                          </p:val>
                                        </p:tav>
                                        <p:tav tm="100000">
                                          <p:val>
                                            <p:strVal val="#ppt_x"/>
                                          </p:val>
                                        </p:tav>
                                      </p:tavLst>
                                    </p:anim>
                                    <p:anim calcmode="lin" valueType="num">
                                      <p:cBhvr>
                                        <p:cTn id="48" dur="500" fill="hold"/>
                                        <p:tgtEl>
                                          <p:spTgt spid="37"/>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anim calcmode="lin" valueType="num">
                                      <p:cBhvr>
                                        <p:cTn id="53" dur="500" fill="hold"/>
                                        <p:tgtEl>
                                          <p:spTgt spid="38"/>
                                        </p:tgtEl>
                                        <p:attrNameLst>
                                          <p:attrName>ppt_x</p:attrName>
                                        </p:attrNameLst>
                                      </p:cBhvr>
                                      <p:tavLst>
                                        <p:tav tm="0">
                                          <p:val>
                                            <p:fltVal val="0.5"/>
                                          </p:val>
                                        </p:tav>
                                        <p:tav tm="100000">
                                          <p:val>
                                            <p:strVal val="#ppt_x"/>
                                          </p:val>
                                        </p:tav>
                                      </p:tavLst>
                                    </p:anim>
                                    <p:anim calcmode="lin" valueType="num">
                                      <p:cBhvr>
                                        <p:cTn id="54" dur="500" fill="hold"/>
                                        <p:tgtEl>
                                          <p:spTgt spid="38"/>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p:cTn id="57" dur="500" fill="hold"/>
                                        <p:tgtEl>
                                          <p:spTgt spid="39"/>
                                        </p:tgtEl>
                                        <p:attrNameLst>
                                          <p:attrName>ppt_w</p:attrName>
                                        </p:attrNameLst>
                                      </p:cBhvr>
                                      <p:tavLst>
                                        <p:tav tm="0">
                                          <p:val>
                                            <p:fltVal val="0"/>
                                          </p:val>
                                        </p:tav>
                                        <p:tav tm="100000">
                                          <p:val>
                                            <p:strVal val="#ppt_w"/>
                                          </p:val>
                                        </p:tav>
                                      </p:tavLst>
                                    </p:anim>
                                    <p:anim calcmode="lin" valueType="num">
                                      <p:cBhvr>
                                        <p:cTn id="58" dur="500" fill="hold"/>
                                        <p:tgtEl>
                                          <p:spTgt spid="39"/>
                                        </p:tgtEl>
                                        <p:attrNameLst>
                                          <p:attrName>ppt_h</p:attrName>
                                        </p:attrNameLst>
                                      </p:cBhvr>
                                      <p:tavLst>
                                        <p:tav tm="0">
                                          <p:val>
                                            <p:fltVal val="0"/>
                                          </p:val>
                                        </p:tav>
                                        <p:tav tm="100000">
                                          <p:val>
                                            <p:strVal val="#ppt_h"/>
                                          </p:val>
                                        </p:tav>
                                      </p:tavLst>
                                    </p:anim>
                                    <p:anim calcmode="lin" valueType="num">
                                      <p:cBhvr>
                                        <p:cTn id="59" dur="500" fill="hold"/>
                                        <p:tgtEl>
                                          <p:spTgt spid="39"/>
                                        </p:tgtEl>
                                        <p:attrNameLst>
                                          <p:attrName>ppt_x</p:attrName>
                                        </p:attrNameLst>
                                      </p:cBhvr>
                                      <p:tavLst>
                                        <p:tav tm="0">
                                          <p:val>
                                            <p:fltVal val="0.5"/>
                                          </p:val>
                                        </p:tav>
                                        <p:tav tm="100000">
                                          <p:val>
                                            <p:strVal val="#ppt_x"/>
                                          </p:val>
                                        </p:tav>
                                      </p:tavLst>
                                    </p:anim>
                                    <p:anim calcmode="lin" valueType="num">
                                      <p:cBhvr>
                                        <p:cTn id="60" dur="500" fill="hold"/>
                                        <p:tgtEl>
                                          <p:spTgt spid="39"/>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p:cTn id="63" dur="500" fill="hold"/>
                                        <p:tgtEl>
                                          <p:spTgt spid="40"/>
                                        </p:tgtEl>
                                        <p:attrNameLst>
                                          <p:attrName>ppt_w</p:attrName>
                                        </p:attrNameLst>
                                      </p:cBhvr>
                                      <p:tavLst>
                                        <p:tav tm="0">
                                          <p:val>
                                            <p:fltVal val="0"/>
                                          </p:val>
                                        </p:tav>
                                        <p:tav tm="100000">
                                          <p:val>
                                            <p:strVal val="#ppt_w"/>
                                          </p:val>
                                        </p:tav>
                                      </p:tavLst>
                                    </p:anim>
                                    <p:anim calcmode="lin" valueType="num">
                                      <p:cBhvr>
                                        <p:cTn id="64" dur="500" fill="hold"/>
                                        <p:tgtEl>
                                          <p:spTgt spid="40"/>
                                        </p:tgtEl>
                                        <p:attrNameLst>
                                          <p:attrName>ppt_h</p:attrName>
                                        </p:attrNameLst>
                                      </p:cBhvr>
                                      <p:tavLst>
                                        <p:tav tm="0">
                                          <p:val>
                                            <p:fltVal val="0"/>
                                          </p:val>
                                        </p:tav>
                                        <p:tav tm="100000">
                                          <p:val>
                                            <p:strVal val="#ppt_h"/>
                                          </p:val>
                                        </p:tav>
                                      </p:tavLst>
                                    </p:anim>
                                    <p:anim calcmode="lin" valueType="num">
                                      <p:cBhvr>
                                        <p:cTn id="65" dur="500" fill="hold"/>
                                        <p:tgtEl>
                                          <p:spTgt spid="40"/>
                                        </p:tgtEl>
                                        <p:attrNameLst>
                                          <p:attrName>ppt_x</p:attrName>
                                        </p:attrNameLst>
                                      </p:cBhvr>
                                      <p:tavLst>
                                        <p:tav tm="0">
                                          <p:val>
                                            <p:fltVal val="0.5"/>
                                          </p:val>
                                        </p:tav>
                                        <p:tav tm="100000">
                                          <p:val>
                                            <p:strVal val="#ppt_x"/>
                                          </p:val>
                                        </p:tav>
                                      </p:tavLst>
                                    </p:anim>
                                    <p:anim calcmode="lin" valueType="num">
                                      <p:cBhvr>
                                        <p:cTn id="66" dur="500" fill="hold"/>
                                        <p:tgtEl>
                                          <p:spTgt spid="4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 calcmode="lin" valueType="num">
                                      <p:cBhvr>
                                        <p:cTn id="71" dur="500" fill="hold"/>
                                        <p:tgtEl>
                                          <p:spTgt spid="41"/>
                                        </p:tgtEl>
                                        <p:attrNameLst>
                                          <p:attrName>ppt_x</p:attrName>
                                        </p:attrNameLst>
                                      </p:cBhvr>
                                      <p:tavLst>
                                        <p:tav tm="0">
                                          <p:val>
                                            <p:fltVal val="0.5"/>
                                          </p:val>
                                        </p:tav>
                                        <p:tav tm="100000">
                                          <p:val>
                                            <p:strVal val="#ppt_x"/>
                                          </p:val>
                                        </p:tav>
                                      </p:tavLst>
                                    </p:anim>
                                    <p:anim calcmode="lin" valueType="num">
                                      <p:cBhvr>
                                        <p:cTn id="72" dur="500" fill="hold"/>
                                        <p:tgtEl>
                                          <p:spTgt spid="41"/>
                                        </p:tgtEl>
                                        <p:attrNameLst>
                                          <p:attrName>ppt_y</p:attrName>
                                        </p:attrNameLst>
                                      </p:cBhvr>
                                      <p:tavLst>
                                        <p:tav tm="0">
                                          <p:val>
                                            <p:fltVal val="0.5"/>
                                          </p:val>
                                        </p:tav>
                                        <p:tav tm="100000">
                                          <p:val>
                                            <p:strVal val="#ppt_y"/>
                                          </p:val>
                                        </p:tav>
                                      </p:tavLst>
                                    </p:anim>
                                  </p:childTnLst>
                                </p:cTn>
                              </p:par>
                            </p:childTnLst>
                          </p:cTn>
                        </p:par>
                        <p:par>
                          <p:cTn id="73" fill="hold">
                            <p:stCondLst>
                              <p:cond delay="1350"/>
                            </p:stCondLst>
                            <p:childTnLst>
                              <p:par>
                                <p:cTn id="74" presetID="10" presetClass="entr" presetSubtype="0" fill="hold" grpId="0" nodeType="afterEffect">
                                  <p:stCondLst>
                                    <p:cond delay="0"/>
                                  </p:stCondLst>
                                  <p:childTnLst>
                                    <p:set>
                                      <p:cBhvr>
                                        <p:cTn id="75" dur="1" fill="hold">
                                          <p:stCondLst>
                                            <p:cond delay="0"/>
                                          </p:stCondLst>
                                        </p:cTn>
                                        <p:tgtEl>
                                          <p:spTgt spid="52"/>
                                        </p:tgtEl>
                                        <p:attrNameLst>
                                          <p:attrName>style.visibility</p:attrName>
                                        </p:attrNameLst>
                                      </p:cBhvr>
                                      <p:to>
                                        <p:strVal val="visible"/>
                                      </p:to>
                                    </p:set>
                                    <p:anim calcmode="lin" valueType="num">
                                      <p:cBhvr>
                                        <p:cTn id="76" dur="500" fill="hold"/>
                                        <p:tgtEl>
                                          <p:spTgt spid="52"/>
                                        </p:tgtEl>
                                        <p:attrNameLst>
                                          <p:attrName>ppt_w</p:attrName>
                                        </p:attrNameLst>
                                      </p:cBhvr>
                                      <p:tavLst>
                                        <p:tav tm="0">
                                          <p:val>
                                            <p:fltVal val="0"/>
                                          </p:val>
                                        </p:tav>
                                        <p:tav tm="100000">
                                          <p:val>
                                            <p:strVal val="#ppt_w"/>
                                          </p:val>
                                        </p:tav>
                                      </p:tavLst>
                                    </p:anim>
                                    <p:anim calcmode="lin" valueType="num">
                                      <p:cBhvr>
                                        <p:cTn id="77" dur="500" fill="hold"/>
                                        <p:tgtEl>
                                          <p:spTgt spid="52"/>
                                        </p:tgtEl>
                                        <p:attrNameLst>
                                          <p:attrName>ppt_h</p:attrName>
                                        </p:attrNameLst>
                                      </p:cBhvr>
                                      <p:tavLst>
                                        <p:tav tm="0">
                                          <p:val>
                                            <p:fltVal val="0"/>
                                          </p:val>
                                        </p:tav>
                                        <p:tav tm="100000">
                                          <p:val>
                                            <p:strVal val="#ppt_h"/>
                                          </p:val>
                                        </p:tav>
                                      </p:tavLst>
                                    </p:anim>
                                    <p:animEffect>
                                      <p:cBhvr>
                                        <p:cTn id="78" dur="500"/>
                                        <p:tgtEl>
                                          <p:spTgt spid="52"/>
                                        </p:tgtEl>
                                      </p:cBhvr>
                                    </p:animEffect>
                                  </p:childTnLst>
                                </p:cTn>
                              </p:par>
                            </p:childTnLst>
                          </p:cTn>
                        </p:par>
                        <p:par>
                          <p:cTn id="79" fill="hold">
                            <p:stCondLst>
                              <p:cond delay="1850"/>
                            </p:stCondLst>
                            <p:childTnLst>
                              <p:par>
                                <p:cTn id="80" presetID="22" presetClass="entr" presetSubtype="8"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p:cBhvr>
                                        <p:cTn id="82" dur="500"/>
                                        <p:tgtEl>
                                          <p:spTgt spid="47"/>
                                        </p:tgtEl>
                                      </p:cBhvr>
                                    </p:animEffect>
                                  </p:childTnLst>
                                </p:cTn>
                              </p:par>
                            </p:childTnLst>
                          </p:cTn>
                        </p:par>
                        <p:par>
                          <p:cTn id="83" fill="hold">
                            <p:stCondLst>
                              <p:cond delay="2350"/>
                            </p:stCondLst>
                            <p:childTnLst>
                              <p:par>
                                <p:cTn id="84" presetID="42" presetClass="entr" presetSubtype="0" fill="hold" grpId="0" nodeType="afterEffect">
                                  <p:stCondLst>
                                    <p:cond delay="0"/>
                                  </p:stCondLst>
                                  <p:childTnLst>
                                    <p:set>
                                      <p:cBhvr>
                                        <p:cTn id="85" dur="1" fill="hold">
                                          <p:stCondLst>
                                            <p:cond delay="0"/>
                                          </p:stCondLst>
                                        </p:cTn>
                                        <p:tgtEl>
                                          <p:spTgt spid="42"/>
                                        </p:tgtEl>
                                        <p:attrNameLst>
                                          <p:attrName>style.visibility</p:attrName>
                                        </p:attrNameLst>
                                      </p:cBhvr>
                                      <p:to>
                                        <p:strVal val="visible"/>
                                      </p:to>
                                    </p:set>
                                    <p:animEffect>
                                      <p:cBhvr>
                                        <p:cTn id="86" dur="1000"/>
                                        <p:tgtEl>
                                          <p:spTgt spid="42"/>
                                        </p:tgtEl>
                                      </p:cBhvr>
                                    </p:animEffect>
                                    <p:anim calcmode="lin" valueType="num">
                                      <p:cBhvr>
                                        <p:cTn id="87" dur="1000" fill="hold"/>
                                        <p:tgtEl>
                                          <p:spTgt spid="42"/>
                                        </p:tgtEl>
                                        <p:attrNameLst>
                                          <p:attrName>ppt_x</p:attrName>
                                        </p:attrNameLst>
                                      </p:cBhvr>
                                      <p:tavLst>
                                        <p:tav tm="0">
                                          <p:val>
                                            <p:strVal val="#ppt_x"/>
                                          </p:val>
                                        </p:tav>
                                        <p:tav tm="100000">
                                          <p:val>
                                            <p:strVal val="#ppt_x"/>
                                          </p:val>
                                        </p:tav>
                                      </p:tavLst>
                                    </p:anim>
                                    <p:anim calcmode="lin" valueType="num">
                                      <p:cBhvr>
                                        <p:cTn id="88" dur="1000" fill="hold"/>
                                        <p:tgtEl>
                                          <p:spTgt spid="42"/>
                                        </p:tgtEl>
                                        <p:attrNameLst>
                                          <p:attrName>ppt_y</p:attrName>
                                        </p:attrNameLst>
                                      </p:cBhvr>
                                      <p:tavLst>
                                        <p:tav tm="0">
                                          <p:val>
                                            <p:strVal val="#ppt_y+.1"/>
                                          </p:val>
                                        </p:tav>
                                        <p:tav tm="100000">
                                          <p:val>
                                            <p:strVal val="#ppt_y"/>
                                          </p:val>
                                        </p:tav>
                                      </p:tavLst>
                                    </p:anim>
                                  </p:childTnLst>
                                </p:cTn>
                              </p:par>
                            </p:childTnLst>
                          </p:cTn>
                        </p:par>
                        <p:par>
                          <p:cTn id="89" fill="hold">
                            <p:stCondLst>
                              <p:cond delay="3350"/>
                            </p:stCondLst>
                            <p:childTnLst>
                              <p:par>
                                <p:cTn id="90" presetID="22" presetClass="entr" presetSubtype="8" fill="hold" grpId="0" nodeType="afterEffect">
                                  <p:stCondLst>
                                    <p:cond delay="0"/>
                                  </p:stCondLst>
                                  <p:childTnLst>
                                    <p:set>
                                      <p:cBhvr>
                                        <p:cTn id="91" dur="1" fill="hold">
                                          <p:stCondLst>
                                            <p:cond delay="0"/>
                                          </p:stCondLst>
                                        </p:cTn>
                                        <p:tgtEl>
                                          <p:spTgt spid="48"/>
                                        </p:tgtEl>
                                        <p:attrNameLst>
                                          <p:attrName>style.visibility</p:attrName>
                                        </p:attrNameLst>
                                      </p:cBhvr>
                                      <p:to>
                                        <p:strVal val="visible"/>
                                      </p:to>
                                    </p:set>
                                    <p:animEffect>
                                      <p:cBhvr>
                                        <p:cTn id="92" dur="500"/>
                                        <p:tgtEl>
                                          <p:spTgt spid="48"/>
                                        </p:tgtEl>
                                      </p:cBhvr>
                                    </p:animEffect>
                                  </p:childTnLst>
                                </p:cTn>
                              </p:par>
                            </p:childTnLst>
                          </p:cTn>
                        </p:par>
                        <p:par>
                          <p:cTn id="93" fill="hold">
                            <p:stCondLst>
                              <p:cond delay="3850"/>
                            </p:stCondLst>
                            <p:childTnLst>
                              <p:par>
                                <p:cTn id="94" presetID="42" presetClass="entr" presetSubtype="0" fill="hold" grpId="0" nodeType="afterEffect">
                                  <p:stCondLst>
                                    <p:cond delay="0"/>
                                  </p:stCondLst>
                                  <p:childTnLst>
                                    <p:set>
                                      <p:cBhvr>
                                        <p:cTn id="95" dur="1" fill="hold">
                                          <p:stCondLst>
                                            <p:cond delay="0"/>
                                          </p:stCondLst>
                                        </p:cTn>
                                        <p:tgtEl>
                                          <p:spTgt spid="43"/>
                                        </p:tgtEl>
                                        <p:attrNameLst>
                                          <p:attrName>style.visibility</p:attrName>
                                        </p:attrNameLst>
                                      </p:cBhvr>
                                      <p:to>
                                        <p:strVal val="visible"/>
                                      </p:to>
                                    </p:set>
                                    <p:animEffect>
                                      <p:cBhvr>
                                        <p:cTn id="96" dur="1000"/>
                                        <p:tgtEl>
                                          <p:spTgt spid="43"/>
                                        </p:tgtEl>
                                      </p:cBhvr>
                                    </p:animEffect>
                                    <p:anim calcmode="lin" valueType="num">
                                      <p:cBhvr>
                                        <p:cTn id="97" dur="1000" fill="hold"/>
                                        <p:tgtEl>
                                          <p:spTgt spid="43"/>
                                        </p:tgtEl>
                                        <p:attrNameLst>
                                          <p:attrName>ppt_x</p:attrName>
                                        </p:attrNameLst>
                                      </p:cBhvr>
                                      <p:tavLst>
                                        <p:tav tm="0">
                                          <p:val>
                                            <p:strVal val="#ppt_x"/>
                                          </p:val>
                                        </p:tav>
                                        <p:tav tm="100000">
                                          <p:val>
                                            <p:strVal val="#ppt_x"/>
                                          </p:val>
                                        </p:tav>
                                      </p:tavLst>
                                    </p:anim>
                                    <p:anim calcmode="lin" valueType="num">
                                      <p:cBhvr>
                                        <p:cTn id="98" dur="1000" fill="hold"/>
                                        <p:tgtEl>
                                          <p:spTgt spid="43"/>
                                        </p:tgtEl>
                                        <p:attrNameLst>
                                          <p:attrName>ppt_y</p:attrName>
                                        </p:attrNameLst>
                                      </p:cBhvr>
                                      <p:tavLst>
                                        <p:tav tm="0">
                                          <p:val>
                                            <p:strVal val="#ppt_y+.1"/>
                                          </p:val>
                                        </p:tav>
                                        <p:tav tm="100000">
                                          <p:val>
                                            <p:strVal val="#ppt_y"/>
                                          </p:val>
                                        </p:tav>
                                      </p:tavLst>
                                    </p:anim>
                                  </p:childTnLst>
                                </p:cTn>
                              </p:par>
                            </p:childTnLst>
                          </p:cTn>
                        </p:par>
                        <p:par>
                          <p:cTn id="99" fill="hold">
                            <p:stCondLst>
                              <p:cond delay="4850"/>
                            </p:stCondLst>
                            <p:childTnLst>
                              <p:par>
                                <p:cTn id="100" presetID="22" presetClass="entr" presetSubtype="8" fill="hold" grpId="0" nodeType="afterEffect">
                                  <p:stCondLst>
                                    <p:cond delay="0"/>
                                  </p:stCondLst>
                                  <p:childTnLst>
                                    <p:set>
                                      <p:cBhvr>
                                        <p:cTn id="101" dur="1" fill="hold">
                                          <p:stCondLst>
                                            <p:cond delay="0"/>
                                          </p:stCondLst>
                                        </p:cTn>
                                        <p:tgtEl>
                                          <p:spTgt spid="49"/>
                                        </p:tgtEl>
                                        <p:attrNameLst>
                                          <p:attrName>style.visibility</p:attrName>
                                        </p:attrNameLst>
                                      </p:cBhvr>
                                      <p:to>
                                        <p:strVal val="visible"/>
                                      </p:to>
                                    </p:set>
                                    <p:animEffect>
                                      <p:cBhvr>
                                        <p:cTn id="102" dur="500"/>
                                        <p:tgtEl>
                                          <p:spTgt spid="49"/>
                                        </p:tgtEl>
                                      </p:cBhvr>
                                    </p:animEffect>
                                  </p:childTnLst>
                                </p:cTn>
                              </p:par>
                            </p:childTnLst>
                          </p:cTn>
                        </p:par>
                        <p:par>
                          <p:cTn id="103" fill="hold">
                            <p:stCondLst>
                              <p:cond delay="5350"/>
                            </p:stCondLst>
                            <p:childTnLst>
                              <p:par>
                                <p:cTn id="104" presetID="42" presetClass="entr" presetSubtype="0"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Effect>
                                      <p:cBhvr>
                                        <p:cTn id="106" dur="1000"/>
                                        <p:tgtEl>
                                          <p:spTgt spid="44"/>
                                        </p:tgtEl>
                                      </p:cBhvr>
                                    </p:animEffect>
                                    <p:anim calcmode="lin" valueType="num">
                                      <p:cBhvr>
                                        <p:cTn id="107" dur="1000" fill="hold"/>
                                        <p:tgtEl>
                                          <p:spTgt spid="44"/>
                                        </p:tgtEl>
                                        <p:attrNameLst>
                                          <p:attrName>ppt_x</p:attrName>
                                        </p:attrNameLst>
                                      </p:cBhvr>
                                      <p:tavLst>
                                        <p:tav tm="0">
                                          <p:val>
                                            <p:strVal val="#ppt_x"/>
                                          </p:val>
                                        </p:tav>
                                        <p:tav tm="100000">
                                          <p:val>
                                            <p:strVal val="#ppt_x"/>
                                          </p:val>
                                        </p:tav>
                                      </p:tavLst>
                                    </p:anim>
                                    <p:anim calcmode="lin" valueType="num">
                                      <p:cBhvr>
                                        <p:cTn id="108" dur="1000" fill="hold"/>
                                        <p:tgtEl>
                                          <p:spTgt spid="44"/>
                                        </p:tgtEl>
                                        <p:attrNameLst>
                                          <p:attrName>ppt_y</p:attrName>
                                        </p:attrNameLst>
                                      </p:cBhvr>
                                      <p:tavLst>
                                        <p:tav tm="0">
                                          <p:val>
                                            <p:strVal val="#ppt_y+.1"/>
                                          </p:val>
                                        </p:tav>
                                        <p:tav tm="100000">
                                          <p:val>
                                            <p:strVal val="#ppt_y"/>
                                          </p:val>
                                        </p:tav>
                                      </p:tavLst>
                                    </p:anim>
                                  </p:childTnLst>
                                </p:cTn>
                              </p:par>
                            </p:childTnLst>
                          </p:cTn>
                        </p:par>
                        <p:par>
                          <p:cTn id="109" fill="hold">
                            <p:stCondLst>
                              <p:cond delay="6350"/>
                            </p:stCondLst>
                            <p:childTnLst>
                              <p:par>
                                <p:cTn id="110" presetID="22" presetClass="entr" presetSubtype="8" fill="hold" grpId="0" nodeType="afterEffect">
                                  <p:stCondLst>
                                    <p:cond delay="0"/>
                                  </p:stCondLst>
                                  <p:childTnLst>
                                    <p:set>
                                      <p:cBhvr>
                                        <p:cTn id="111" dur="1" fill="hold">
                                          <p:stCondLst>
                                            <p:cond delay="0"/>
                                          </p:stCondLst>
                                        </p:cTn>
                                        <p:tgtEl>
                                          <p:spTgt spid="50"/>
                                        </p:tgtEl>
                                        <p:attrNameLst>
                                          <p:attrName>style.visibility</p:attrName>
                                        </p:attrNameLst>
                                      </p:cBhvr>
                                      <p:to>
                                        <p:strVal val="visible"/>
                                      </p:to>
                                    </p:set>
                                    <p:animEffect>
                                      <p:cBhvr>
                                        <p:cTn id="112" dur="500"/>
                                        <p:tgtEl>
                                          <p:spTgt spid="50"/>
                                        </p:tgtEl>
                                      </p:cBhvr>
                                    </p:animEffect>
                                  </p:childTnLst>
                                </p:cTn>
                              </p:par>
                            </p:childTnLst>
                          </p:cTn>
                        </p:par>
                        <p:par>
                          <p:cTn id="113" fill="hold">
                            <p:stCondLst>
                              <p:cond delay="6850"/>
                            </p:stCondLst>
                            <p:childTnLst>
                              <p:par>
                                <p:cTn id="114" presetID="42"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p:cBhvr>
                                        <p:cTn id="116" dur="1000"/>
                                        <p:tgtEl>
                                          <p:spTgt spid="45"/>
                                        </p:tgtEl>
                                      </p:cBhvr>
                                    </p:animEffect>
                                    <p:anim calcmode="lin" valueType="num">
                                      <p:cBhvr>
                                        <p:cTn id="117" dur="1000" fill="hold"/>
                                        <p:tgtEl>
                                          <p:spTgt spid="45"/>
                                        </p:tgtEl>
                                        <p:attrNameLst>
                                          <p:attrName>ppt_x</p:attrName>
                                        </p:attrNameLst>
                                      </p:cBhvr>
                                      <p:tavLst>
                                        <p:tav tm="0">
                                          <p:val>
                                            <p:strVal val="#ppt_x"/>
                                          </p:val>
                                        </p:tav>
                                        <p:tav tm="100000">
                                          <p:val>
                                            <p:strVal val="#ppt_x"/>
                                          </p:val>
                                        </p:tav>
                                      </p:tavLst>
                                    </p:anim>
                                    <p:anim calcmode="lin" valueType="num">
                                      <p:cBhvr>
                                        <p:cTn id="118" dur="1000" fill="hold"/>
                                        <p:tgtEl>
                                          <p:spTgt spid="45"/>
                                        </p:tgtEl>
                                        <p:attrNameLst>
                                          <p:attrName>ppt_y</p:attrName>
                                        </p:attrNameLst>
                                      </p:cBhvr>
                                      <p:tavLst>
                                        <p:tav tm="0">
                                          <p:val>
                                            <p:strVal val="#ppt_y+.1"/>
                                          </p:val>
                                        </p:tav>
                                        <p:tav tm="100000">
                                          <p:val>
                                            <p:strVal val="#ppt_y"/>
                                          </p:val>
                                        </p:tav>
                                      </p:tavLst>
                                    </p:anim>
                                  </p:childTnLst>
                                </p:cTn>
                              </p:par>
                            </p:childTnLst>
                          </p:cTn>
                        </p:par>
                        <p:par>
                          <p:cTn id="119" fill="hold">
                            <p:stCondLst>
                              <p:cond delay="7850"/>
                            </p:stCondLst>
                            <p:childTnLst>
                              <p:par>
                                <p:cTn id="120" presetID="22" presetClass="entr" presetSubtype="8" fill="hold" grpId="0" nodeType="afterEffect">
                                  <p:stCondLst>
                                    <p:cond delay="0"/>
                                  </p:stCondLst>
                                  <p:childTnLst>
                                    <p:set>
                                      <p:cBhvr>
                                        <p:cTn id="121" dur="1" fill="hold">
                                          <p:stCondLst>
                                            <p:cond delay="0"/>
                                          </p:stCondLst>
                                        </p:cTn>
                                        <p:tgtEl>
                                          <p:spTgt spid="51"/>
                                        </p:tgtEl>
                                        <p:attrNameLst>
                                          <p:attrName>style.visibility</p:attrName>
                                        </p:attrNameLst>
                                      </p:cBhvr>
                                      <p:to>
                                        <p:strVal val="visible"/>
                                      </p:to>
                                    </p:set>
                                    <p:animEffect>
                                      <p:cBhvr>
                                        <p:cTn id="122" dur="500"/>
                                        <p:tgtEl>
                                          <p:spTgt spid="51"/>
                                        </p:tgtEl>
                                      </p:cBhvr>
                                    </p:animEffect>
                                  </p:childTnLst>
                                </p:cTn>
                              </p:par>
                            </p:childTnLst>
                          </p:cTn>
                        </p:par>
                        <p:par>
                          <p:cTn id="123" fill="hold">
                            <p:stCondLst>
                              <p:cond delay="8350"/>
                            </p:stCondLst>
                            <p:childTnLst>
                              <p:par>
                                <p:cTn id="124" presetID="42" presetClass="entr" presetSubtype="0" fill="hold" grpId="0" nodeType="afterEffect">
                                  <p:stCondLst>
                                    <p:cond delay="0"/>
                                  </p:stCondLst>
                                  <p:childTnLst>
                                    <p:set>
                                      <p:cBhvr>
                                        <p:cTn id="125" dur="1" fill="hold">
                                          <p:stCondLst>
                                            <p:cond delay="0"/>
                                          </p:stCondLst>
                                        </p:cTn>
                                        <p:tgtEl>
                                          <p:spTgt spid="46"/>
                                        </p:tgtEl>
                                        <p:attrNameLst>
                                          <p:attrName>style.visibility</p:attrName>
                                        </p:attrNameLst>
                                      </p:cBhvr>
                                      <p:to>
                                        <p:strVal val="visible"/>
                                      </p:to>
                                    </p:set>
                                    <p:animEffect>
                                      <p:cBhvr>
                                        <p:cTn id="126" dur="1000"/>
                                        <p:tgtEl>
                                          <p:spTgt spid="46"/>
                                        </p:tgtEl>
                                      </p:cBhvr>
                                    </p:animEffect>
                                    <p:anim calcmode="lin" valueType="num">
                                      <p:cBhvr>
                                        <p:cTn id="127" dur="1000" fill="hold"/>
                                        <p:tgtEl>
                                          <p:spTgt spid="46"/>
                                        </p:tgtEl>
                                        <p:attrNameLst>
                                          <p:attrName>ppt_x</p:attrName>
                                        </p:attrNameLst>
                                      </p:cBhvr>
                                      <p:tavLst>
                                        <p:tav tm="0">
                                          <p:val>
                                            <p:strVal val="#ppt_x"/>
                                          </p:val>
                                        </p:tav>
                                        <p:tav tm="100000">
                                          <p:val>
                                            <p:strVal val="#ppt_x"/>
                                          </p:val>
                                        </p:tav>
                                      </p:tavLst>
                                    </p:anim>
                                    <p:anim calcmode="lin" valueType="num">
                                      <p:cBhvr>
                                        <p:cTn id="12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bldLvl="0" animBg="1" autoUpdateAnimBg="0"/>
      <p:bldP spid="33" grpId="0" bldLvl="0" animBg="1" autoUpdateAnimBg="0"/>
      <p:bldP spid="34" grpId="0" bldLvl="0" animBg="1" autoUpdateAnimBg="0"/>
      <p:bldP spid="35" grpId="0" bldLvl="0" animBg="1" autoUpdateAnimBg="0"/>
      <p:bldP spid="36" grpId="0" bldLvl="0" animBg="1" autoUpdateAnimBg="0"/>
      <p:bldP spid="37" grpId="0" bldLvl="0" autoUpdateAnimBg="0"/>
      <p:bldP spid="38" grpId="0" bldLvl="0" autoUpdateAnimBg="0"/>
      <p:bldP spid="39" grpId="0" bldLvl="0" autoUpdateAnimBg="0"/>
      <p:bldP spid="40" grpId="0" bldLvl="0" autoUpdateAnimBg="0"/>
      <p:bldP spid="41" grpId="0" bldLvl="0" autoUpdateAnimBg="0"/>
      <p:bldP spid="42" grpId="0" bldLvl="0" autoUpdateAnimBg="0"/>
      <p:bldP spid="43" grpId="0" bldLvl="0" autoUpdateAnimBg="0"/>
      <p:bldP spid="44" grpId="0" bldLvl="0" autoUpdateAnimBg="0"/>
      <p:bldP spid="45" grpId="0" bldLvl="0" autoUpdateAnimBg="0"/>
      <p:bldP spid="46" grpId="0" bldLvl="0" autoUpdateAnimBg="0"/>
      <p:bldP spid="47" grpId="0" bldLvl="0" autoUpdateAnimBg="0"/>
      <p:bldP spid="48" grpId="0" bldLvl="0" autoUpdateAnimBg="0"/>
      <p:bldP spid="49" grpId="0" bldLvl="0" autoUpdateAnimBg="0"/>
      <p:bldP spid="50" grpId="0" bldLvl="0" autoUpdateAnimBg="0"/>
      <p:bldP spid="51" grpId="0" bldLvl="0" autoUpdateAnimBg="0"/>
      <p:bldP spid="52"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2843808" y="1275607"/>
            <a:ext cx="5544616" cy="14502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5"/>
          <p:cNvSpPr/>
          <p:nvPr/>
        </p:nvSpPr>
        <p:spPr>
          <a:xfrm rot="5400000">
            <a:off x="1104784" y="1070415"/>
            <a:ext cx="1450218" cy="1860602"/>
          </a:xfrm>
          <a:custGeom>
            <a:avLst/>
            <a:gdLst/>
            <a:ahLst/>
            <a:cxnLst/>
            <a:rect l="l" t="t" r="r" b="b"/>
            <a:pathLst>
              <a:path w="1450218" h="1860602">
                <a:moveTo>
                  <a:pt x="0" y="1860602"/>
                </a:moveTo>
                <a:lnTo>
                  <a:pt x="0" y="132410"/>
                </a:lnTo>
                <a:lnTo>
                  <a:pt x="582757" y="132410"/>
                </a:lnTo>
                <a:lnTo>
                  <a:pt x="725109" y="0"/>
                </a:lnTo>
                <a:lnTo>
                  <a:pt x="867461" y="132410"/>
                </a:lnTo>
                <a:lnTo>
                  <a:pt x="1450218" y="132410"/>
                </a:lnTo>
                <a:lnTo>
                  <a:pt x="1450218" y="186060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279707" y="1662162"/>
            <a:ext cx="4752528" cy="769441"/>
          </a:xfrm>
          <a:prstGeom prst="rect">
            <a:avLst/>
          </a:prstGeom>
          <a:noFill/>
        </p:spPr>
        <p:txBody>
          <a:bodyPr wrap="square" lIns="0" tIns="0" rIns="0" bIns="0"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a:p>
            <a:endParaRPr lang="en-US" altLang="zh-CN" sz="1000" dirty="0">
              <a:solidFill>
                <a:schemeClr val="bg1"/>
              </a:solidFill>
              <a:latin typeface="微软雅黑" panose="020B0503020204020204" pitchFamily="34" charset="-122"/>
              <a:ea typeface="微软雅黑" panose="020B0503020204020204" pitchFamily="34" charset="-122"/>
            </a:endParaRPr>
          </a:p>
          <a:p>
            <a:pPr algn="just"/>
            <a:r>
              <a:rPr lang="zh-CN" altLang="en-US" sz="1000" b="1" dirty="0">
                <a:solidFill>
                  <a:schemeClr val="bg1"/>
                </a:solidFill>
                <a:latin typeface="微软雅黑" pitchFamily="34" charset="-122"/>
                <a:ea typeface="微软雅黑" pitchFamily="34" charset="-122"/>
              </a:rPr>
              <a:t>字号请根据你的内容多少，及演示需要调整大小。</a:t>
            </a:r>
            <a:endParaRPr lang="en-US" altLang="zh-CN" sz="1000" b="1" dirty="0">
              <a:solidFill>
                <a:schemeClr val="bg1"/>
              </a:solidFill>
              <a:latin typeface="微软雅黑" pitchFamily="34" charset="-122"/>
              <a:ea typeface="微软雅黑" pitchFamily="34" charset="-122"/>
            </a:endParaRPr>
          </a:p>
        </p:txBody>
      </p:sp>
      <p:sp>
        <p:nvSpPr>
          <p:cNvPr id="30" name="TextBox 29"/>
          <p:cNvSpPr txBox="1"/>
          <p:nvPr/>
        </p:nvSpPr>
        <p:spPr>
          <a:xfrm>
            <a:off x="1326087" y="1642965"/>
            <a:ext cx="875202" cy="73866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400" b="1" spc="300" dirty="0"/>
              <a:t>添加标题</a:t>
            </a:r>
          </a:p>
        </p:txBody>
      </p:sp>
      <p:sp>
        <p:nvSpPr>
          <p:cNvPr id="31" name="矩形 30"/>
          <p:cNvSpPr/>
          <p:nvPr/>
        </p:nvSpPr>
        <p:spPr>
          <a:xfrm>
            <a:off x="899592" y="3049904"/>
            <a:ext cx="5544616" cy="14502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0"/>
          <p:cNvSpPr/>
          <p:nvPr/>
        </p:nvSpPr>
        <p:spPr>
          <a:xfrm rot="16200000" flipH="1">
            <a:off x="6733014" y="2844711"/>
            <a:ext cx="1450218" cy="1860602"/>
          </a:xfrm>
          <a:custGeom>
            <a:avLst/>
            <a:gdLst/>
            <a:ahLst/>
            <a:cxnLst/>
            <a:rect l="l" t="t" r="r" b="b"/>
            <a:pathLst>
              <a:path w="1450218" h="1860602">
                <a:moveTo>
                  <a:pt x="0" y="132410"/>
                </a:moveTo>
                <a:lnTo>
                  <a:pt x="0" y="1860602"/>
                </a:lnTo>
                <a:lnTo>
                  <a:pt x="1450218" y="1860602"/>
                </a:lnTo>
                <a:lnTo>
                  <a:pt x="1450218" y="132410"/>
                </a:lnTo>
                <a:lnTo>
                  <a:pt x="867461" y="132410"/>
                </a:lnTo>
                <a:lnTo>
                  <a:pt x="725109" y="0"/>
                </a:lnTo>
                <a:lnTo>
                  <a:pt x="582757" y="1324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7086727" y="3417262"/>
            <a:ext cx="875202" cy="73866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400" b="1" spc="300" dirty="0">
                <a:solidFill>
                  <a:schemeClr val="tx1">
                    <a:lumMod val="75000"/>
                    <a:lumOff val="25000"/>
                  </a:schemeClr>
                </a:solidFill>
              </a:rPr>
              <a:t>添加标题</a:t>
            </a:r>
          </a:p>
        </p:txBody>
      </p:sp>
      <p:sp>
        <p:nvSpPr>
          <p:cNvPr id="34" name="TextBox 33"/>
          <p:cNvSpPr txBox="1"/>
          <p:nvPr/>
        </p:nvSpPr>
        <p:spPr>
          <a:xfrm>
            <a:off x="1259632" y="3390292"/>
            <a:ext cx="4968552" cy="769441"/>
          </a:xfrm>
          <a:prstGeom prst="rect">
            <a:avLst/>
          </a:prstGeom>
          <a:noFill/>
        </p:spPr>
        <p:txBody>
          <a:bodyPr wrap="square" lIns="0" tIns="0" rIns="0" bIns="0"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sz="1000" b="1" dirty="0">
                <a:solidFill>
                  <a:schemeClr val="tx1">
                    <a:lumMod val="75000"/>
                    <a:lumOff val="25000"/>
                  </a:schemeClr>
                </a:solidFill>
                <a:latin typeface="微软雅黑" pitchFamily="34" charset="-122"/>
                <a:ea typeface="微软雅黑" pitchFamily="34" charset="-122"/>
              </a:rPr>
              <a:t>字号请根据你的内容多少，及演示需要调整大小。</a:t>
            </a:r>
            <a:endParaRPr lang="en-US" altLang="zh-CN" sz="10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37778025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1+#ppt_w/2"/>
                                          </p:val>
                                        </p:tav>
                                        <p:tav tm="100000">
                                          <p:val>
                                            <p:strVal val="#ppt_x"/>
                                          </p:val>
                                        </p:tav>
                                      </p:tavLst>
                                    </p:anim>
                                    <p:anim calcmode="lin" valueType="num">
                                      <p:cBhvr additive="base">
                                        <p:cTn id="15" dur="500" fill="hold"/>
                                        <p:tgtEl>
                                          <p:spTgt spid="2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0-#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0-#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par>
                          <p:cTn id="28" fill="hold">
                            <p:stCondLst>
                              <p:cond delay="850"/>
                            </p:stCondLst>
                            <p:childTnLst>
                              <p:par>
                                <p:cTn id="29" presetID="2" presetClass="entr" presetSubtype="8"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0-#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additive="base">
                                        <p:cTn id="39" dur="500" fill="hold"/>
                                        <p:tgtEl>
                                          <p:spTgt spid="33"/>
                                        </p:tgtEl>
                                        <p:attrNameLst>
                                          <p:attrName>ppt_x</p:attrName>
                                        </p:attrNameLst>
                                      </p:cBhvr>
                                      <p:tavLst>
                                        <p:tav tm="0">
                                          <p:val>
                                            <p:strVal val="1+#ppt_w/2"/>
                                          </p:val>
                                        </p:tav>
                                        <p:tav tm="100000">
                                          <p:val>
                                            <p:strVal val="#ppt_x"/>
                                          </p:val>
                                        </p:tav>
                                      </p:tavLst>
                                    </p:anim>
                                    <p:anim calcmode="lin" valueType="num">
                                      <p:cBhvr additive="base">
                                        <p:cTn id="40" dur="500" fill="hold"/>
                                        <p:tgtEl>
                                          <p:spTgt spid="33"/>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1+#ppt_w/2"/>
                                          </p:val>
                                        </p:tav>
                                        <p:tav tm="100000">
                                          <p:val>
                                            <p:strVal val="#ppt_x"/>
                                          </p:val>
                                        </p:tav>
                                      </p:tavLst>
                                    </p:anim>
                                    <p:anim calcmode="lin" valueType="num">
                                      <p:cBhvr additive="base">
                                        <p:cTn id="44"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animBg="1"/>
      <p:bldP spid="28" grpId="0" animBg="1"/>
      <p:bldP spid="29" grpId="0"/>
      <p:bldP spid="30" grpId="0"/>
      <p:bldP spid="31" grpId="0" animBg="1"/>
      <p:bldP spid="32" grpId="0" animBg="1"/>
      <p:bldP spid="33" grpId="0"/>
      <p:bldP spid="3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452"/>
          <p:cNvSpPr/>
          <p:nvPr/>
        </p:nvSpPr>
        <p:spPr>
          <a:xfrm>
            <a:off x="854116" y="2165642"/>
            <a:ext cx="1719613"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3" name="Shape 1454"/>
          <p:cNvSpPr/>
          <p:nvPr/>
        </p:nvSpPr>
        <p:spPr>
          <a:xfrm>
            <a:off x="2764613"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4" name="Shape 1456"/>
          <p:cNvSpPr/>
          <p:nvPr/>
        </p:nvSpPr>
        <p:spPr>
          <a:xfrm>
            <a:off x="4659774"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5" name="Shape 1458"/>
          <p:cNvSpPr/>
          <p:nvPr/>
        </p:nvSpPr>
        <p:spPr>
          <a:xfrm>
            <a:off x="6570271"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6" name="Shape 1460"/>
          <p:cNvSpPr/>
          <p:nvPr/>
        </p:nvSpPr>
        <p:spPr>
          <a:xfrm>
            <a:off x="1080993" y="1536376"/>
            <a:ext cx="1265859" cy="12658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grpSp>
        <p:nvGrpSpPr>
          <p:cNvPr id="7" name="Group 20"/>
          <p:cNvGrpSpPr/>
          <p:nvPr/>
        </p:nvGrpSpPr>
        <p:grpSpPr>
          <a:xfrm>
            <a:off x="1026816" y="1566550"/>
            <a:ext cx="355513" cy="355513"/>
            <a:chOff x="1369087" y="2088729"/>
            <a:chExt cx="474017" cy="474016"/>
          </a:xfrm>
        </p:grpSpPr>
        <p:sp>
          <p:nvSpPr>
            <p:cNvPr id="8" name="Shape 1463"/>
            <p:cNvSpPr/>
            <p:nvPr/>
          </p:nvSpPr>
          <p:spPr>
            <a:xfrm>
              <a:off x="1369087" y="2088729"/>
              <a:ext cx="474017" cy="4740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DCDEE0"/>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sp>
          <p:nvSpPr>
            <p:cNvPr id="9" name="Shape 1464"/>
            <p:cNvSpPr/>
            <p:nvPr/>
          </p:nvSpPr>
          <p:spPr>
            <a:xfrm>
              <a:off x="1477567" y="2232573"/>
              <a:ext cx="231656" cy="186335"/>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grpSp>
      <p:sp>
        <p:nvSpPr>
          <p:cNvPr id="10" name="Shape 1465"/>
          <p:cNvSpPr/>
          <p:nvPr/>
        </p:nvSpPr>
        <p:spPr>
          <a:xfrm>
            <a:off x="2991491" y="1536376"/>
            <a:ext cx="1265859" cy="12658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1" name="Shape 1468"/>
          <p:cNvSpPr/>
          <p:nvPr/>
        </p:nvSpPr>
        <p:spPr>
          <a:xfrm>
            <a:off x="4900054" y="1536479"/>
            <a:ext cx="1263266" cy="12632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2" name="Shape 1471"/>
          <p:cNvSpPr/>
          <p:nvPr/>
        </p:nvSpPr>
        <p:spPr>
          <a:xfrm>
            <a:off x="6813783" y="1537672"/>
            <a:ext cx="1263266" cy="12632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grpSp>
        <p:nvGrpSpPr>
          <p:cNvPr id="13" name="Group 32"/>
          <p:cNvGrpSpPr/>
          <p:nvPr/>
        </p:nvGrpSpPr>
        <p:grpSpPr>
          <a:xfrm>
            <a:off x="2929943" y="1566549"/>
            <a:ext cx="355513" cy="355513"/>
            <a:chOff x="3906591" y="2088732"/>
            <a:chExt cx="474017" cy="474017"/>
          </a:xfrm>
        </p:grpSpPr>
        <p:sp>
          <p:nvSpPr>
            <p:cNvPr id="14" name="Shape 1474"/>
            <p:cNvSpPr/>
            <p:nvPr/>
          </p:nvSpPr>
          <p:spPr>
            <a:xfrm>
              <a:off x="3906591" y="2088732"/>
              <a:ext cx="474017" cy="4740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grpSp>
          <p:nvGrpSpPr>
            <p:cNvPr id="15" name="Group 1479"/>
            <p:cNvGrpSpPr/>
            <p:nvPr/>
          </p:nvGrpSpPr>
          <p:grpSpPr>
            <a:xfrm>
              <a:off x="4031314" y="2211790"/>
              <a:ext cx="199171" cy="186335"/>
              <a:chOff x="0" y="0"/>
              <a:chExt cx="398340" cy="372667"/>
            </a:xfrm>
          </p:grpSpPr>
          <p:sp>
            <p:nvSpPr>
              <p:cNvPr id="16" name="Shape 1477"/>
              <p:cNvSpPr/>
              <p:nvPr/>
            </p:nvSpPr>
            <p:spPr>
              <a:xfrm>
                <a:off x="0" y="0"/>
                <a:ext cx="346395" cy="241984"/>
              </a:xfrm>
              <a:custGeom>
                <a:avLst/>
                <a:gdLst/>
                <a:ahLst/>
                <a:cxnLst>
                  <a:cxn ang="0">
                    <a:pos x="wd2" y="hd2"/>
                  </a:cxn>
                  <a:cxn ang="5400000">
                    <a:pos x="wd2" y="hd2"/>
                  </a:cxn>
                  <a:cxn ang="10800000">
                    <a:pos x="wd2" y="hd2"/>
                  </a:cxn>
                  <a:cxn ang="16200000">
                    <a:pos x="wd2" y="hd2"/>
                  </a:cxn>
                </a:cxnLst>
                <a:rect l="0" t="0" r="r" b="b"/>
                <a:pathLst>
                  <a:path w="21474" h="21420" extrusionOk="0">
                    <a:moveTo>
                      <a:pt x="21474" y="11049"/>
                    </a:moveTo>
                    <a:lnTo>
                      <a:pt x="18909" y="958"/>
                    </a:lnTo>
                    <a:cubicBezTo>
                      <a:pt x="18720" y="217"/>
                      <a:pt x="18164" y="-180"/>
                      <a:pt x="17669" y="79"/>
                    </a:cubicBezTo>
                    <a:lnTo>
                      <a:pt x="618" y="8962"/>
                    </a:lnTo>
                    <a:cubicBezTo>
                      <a:pt x="123" y="9221"/>
                      <a:pt x="-126" y="10036"/>
                      <a:pt x="64" y="10782"/>
                    </a:cubicBezTo>
                    <a:lnTo>
                      <a:pt x="2769" y="21420"/>
                    </a:lnTo>
                    <a:lnTo>
                      <a:pt x="2769" y="15715"/>
                    </a:lnTo>
                    <a:cubicBezTo>
                      <a:pt x="2769" y="13145"/>
                      <a:pt x="4209" y="11049"/>
                      <a:pt x="5979" y="11049"/>
                    </a:cubicBezTo>
                    <a:lnTo>
                      <a:pt x="10484" y="11049"/>
                    </a:lnTo>
                    <a:lnTo>
                      <a:pt x="15858" y="5663"/>
                    </a:lnTo>
                    <a:lnTo>
                      <a:pt x="18967" y="11049"/>
                    </a:lnTo>
                    <a:cubicBezTo>
                      <a:pt x="18967" y="11049"/>
                      <a:pt x="21474" y="11049"/>
                      <a:pt x="21474" y="11049"/>
                    </a:cubicBezTo>
                    <a:close/>
                  </a:path>
                </a:pathLst>
              </a:custGeom>
              <a:solidFill>
                <a:schemeClr val="accent1"/>
              </a:solidFill>
              <a:ln w="12700" cap="flat">
                <a:noFill/>
                <a:miter lim="400000"/>
              </a:ln>
              <a:effectLst/>
            </p:spPr>
            <p:txBody>
              <a:bodyPr wrap="square" lIns="0" tIns="0" rIns="0" bIns="0"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7" name="Shape 1478"/>
              <p:cNvSpPr/>
              <p:nvPr/>
            </p:nvSpPr>
            <p:spPr>
              <a:xfrm>
                <a:off x="74826" y="149651"/>
                <a:ext cx="323515" cy="223017"/>
              </a:xfrm>
              <a:custGeom>
                <a:avLst/>
                <a:gdLst/>
                <a:ahLst/>
                <a:cxnLst>
                  <a:cxn ang="0">
                    <a:pos x="wd2" y="hd2"/>
                  </a:cxn>
                  <a:cxn ang="5400000">
                    <a:pos x="wd2" y="hd2"/>
                  </a:cxn>
                  <a:cxn ang="10800000">
                    <a:pos x="wd2" y="hd2"/>
                  </a:cxn>
                  <a:cxn ang="16200000">
                    <a:pos x="wd2" y="hd2"/>
                  </a:cxn>
                </a:cxnLst>
                <a:rect l="0" t="0" r="r" b="b"/>
                <a:pathLst>
                  <a:path w="21600" h="21600" extrusionOk="0">
                    <a:moveTo>
                      <a:pt x="20571" y="0"/>
                    </a:moveTo>
                    <a:lnTo>
                      <a:pt x="1028" y="0"/>
                    </a:lnTo>
                    <a:cubicBezTo>
                      <a:pt x="460" y="0"/>
                      <a:pt x="0" y="708"/>
                      <a:pt x="0" y="1571"/>
                    </a:cubicBezTo>
                    <a:lnTo>
                      <a:pt x="0" y="20029"/>
                    </a:lnTo>
                    <a:cubicBezTo>
                      <a:pt x="0" y="20897"/>
                      <a:pt x="460" y="21600"/>
                      <a:pt x="1028" y="21600"/>
                    </a:cubicBezTo>
                    <a:lnTo>
                      <a:pt x="20571" y="21600"/>
                    </a:lnTo>
                    <a:cubicBezTo>
                      <a:pt x="21140" y="21600"/>
                      <a:pt x="21600" y="20897"/>
                      <a:pt x="21600" y="20029"/>
                    </a:cubicBezTo>
                    <a:lnTo>
                      <a:pt x="21600" y="1571"/>
                    </a:lnTo>
                    <a:cubicBezTo>
                      <a:pt x="21600" y="708"/>
                      <a:pt x="21140" y="0"/>
                      <a:pt x="20571" y="0"/>
                    </a:cubicBezTo>
                    <a:close/>
                  </a:path>
                </a:pathLst>
              </a:custGeom>
              <a:solidFill>
                <a:schemeClr val="accent1"/>
              </a:solidFill>
              <a:ln w="12700" cap="flat">
                <a:noFill/>
                <a:miter lim="400000"/>
              </a:ln>
              <a:effectLst/>
            </p:spPr>
            <p:txBody>
              <a:bodyPr wrap="square" lIns="0" tIns="0" rIns="0" bIns="0" numCol="1" anchor="ctr">
                <a:noAutofit/>
              </a:bodyPr>
              <a:lstStyle/>
              <a:p>
                <a:pPr lvl="0"/>
                <a:endParaRPr sz="1300">
                  <a:latin typeface="微软雅黑" panose="020B0503020204020204" pitchFamily="34" charset="-122"/>
                  <a:ea typeface="微软雅黑" panose="020B0503020204020204" pitchFamily="34" charset="-122"/>
                </a:endParaRPr>
              </a:p>
            </p:txBody>
          </p:sp>
        </p:grpSp>
      </p:grpSp>
      <p:grpSp>
        <p:nvGrpSpPr>
          <p:cNvPr id="18" name="Group 40"/>
          <p:cNvGrpSpPr/>
          <p:nvPr/>
        </p:nvGrpSpPr>
        <p:grpSpPr>
          <a:xfrm>
            <a:off x="6746224" y="1566549"/>
            <a:ext cx="355513" cy="355513"/>
            <a:chOff x="8994965" y="2088732"/>
            <a:chExt cx="474017" cy="474017"/>
          </a:xfrm>
        </p:grpSpPr>
        <p:sp>
          <p:nvSpPr>
            <p:cNvPr id="19" name="Shape 1476"/>
            <p:cNvSpPr/>
            <p:nvPr/>
          </p:nvSpPr>
          <p:spPr>
            <a:xfrm>
              <a:off x="8994965" y="2088732"/>
              <a:ext cx="474017" cy="4740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sp>
          <p:nvSpPr>
            <p:cNvPr id="20" name="Shape 1481"/>
            <p:cNvSpPr/>
            <p:nvPr/>
          </p:nvSpPr>
          <p:spPr>
            <a:xfrm>
              <a:off x="9132223" y="2211790"/>
              <a:ext cx="194606" cy="186335"/>
            </a:xfrm>
            <a:custGeom>
              <a:avLst/>
              <a:gdLst/>
              <a:ahLst/>
              <a:cxnLst>
                <a:cxn ang="0">
                  <a:pos x="wd2" y="hd2"/>
                </a:cxn>
                <a:cxn ang="5400000">
                  <a:pos x="wd2" y="hd2"/>
                </a:cxn>
                <a:cxn ang="10800000">
                  <a:pos x="wd2" y="hd2"/>
                </a:cxn>
                <a:cxn ang="16200000">
                  <a:pos x="wd2" y="hd2"/>
                </a:cxn>
              </a:cxnLst>
              <a:rect l="0" t="0" r="r" b="b"/>
              <a:pathLst>
                <a:path w="21600" h="21600" extrusionOk="0">
                  <a:moveTo>
                    <a:pt x="16913" y="16137"/>
                  </a:moveTo>
                  <a:cubicBezTo>
                    <a:pt x="14080" y="15059"/>
                    <a:pt x="13176" y="14150"/>
                    <a:pt x="13176" y="12203"/>
                  </a:cubicBezTo>
                  <a:cubicBezTo>
                    <a:pt x="13176" y="11034"/>
                    <a:pt x="14040" y="11415"/>
                    <a:pt x="14419" y="9274"/>
                  </a:cubicBezTo>
                  <a:cubicBezTo>
                    <a:pt x="14577" y="8387"/>
                    <a:pt x="15341" y="9261"/>
                    <a:pt x="15487" y="7233"/>
                  </a:cubicBezTo>
                  <a:cubicBezTo>
                    <a:pt x="15487" y="6425"/>
                    <a:pt x="15071" y="6224"/>
                    <a:pt x="15071" y="6224"/>
                  </a:cubicBezTo>
                  <a:cubicBezTo>
                    <a:pt x="15071" y="6224"/>
                    <a:pt x="15283" y="5028"/>
                    <a:pt x="15366" y="4109"/>
                  </a:cubicBezTo>
                  <a:cubicBezTo>
                    <a:pt x="15468" y="2962"/>
                    <a:pt x="14731" y="0"/>
                    <a:pt x="10800" y="0"/>
                  </a:cubicBezTo>
                  <a:cubicBezTo>
                    <a:pt x="6869" y="0"/>
                    <a:pt x="6131" y="2962"/>
                    <a:pt x="6234" y="4109"/>
                  </a:cubicBezTo>
                  <a:cubicBezTo>
                    <a:pt x="6317" y="5028"/>
                    <a:pt x="6529" y="6224"/>
                    <a:pt x="6529" y="6224"/>
                  </a:cubicBezTo>
                  <a:cubicBezTo>
                    <a:pt x="6529" y="6224"/>
                    <a:pt x="6113" y="6425"/>
                    <a:pt x="6113" y="7233"/>
                  </a:cubicBezTo>
                  <a:cubicBezTo>
                    <a:pt x="6258" y="9261"/>
                    <a:pt x="7022" y="8387"/>
                    <a:pt x="7179" y="9274"/>
                  </a:cubicBezTo>
                  <a:cubicBezTo>
                    <a:pt x="7560" y="11415"/>
                    <a:pt x="8424" y="11034"/>
                    <a:pt x="8424" y="12203"/>
                  </a:cubicBezTo>
                  <a:cubicBezTo>
                    <a:pt x="8424" y="14150"/>
                    <a:pt x="7520" y="15059"/>
                    <a:pt x="4687" y="16137"/>
                  </a:cubicBezTo>
                  <a:cubicBezTo>
                    <a:pt x="1846" y="17219"/>
                    <a:pt x="0" y="18321"/>
                    <a:pt x="0" y="19073"/>
                  </a:cubicBezTo>
                  <a:cubicBezTo>
                    <a:pt x="0" y="19825"/>
                    <a:pt x="0" y="21600"/>
                    <a:pt x="0" y="21600"/>
                  </a:cubicBezTo>
                  <a:lnTo>
                    <a:pt x="10800" y="21600"/>
                  </a:lnTo>
                  <a:lnTo>
                    <a:pt x="21600" y="21600"/>
                  </a:lnTo>
                  <a:cubicBezTo>
                    <a:pt x="21600" y="21600"/>
                    <a:pt x="21600" y="19825"/>
                    <a:pt x="21600" y="19073"/>
                  </a:cubicBezTo>
                  <a:cubicBezTo>
                    <a:pt x="21600" y="18321"/>
                    <a:pt x="19754" y="17219"/>
                    <a:pt x="16913" y="16137"/>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grpSp>
      <p:sp>
        <p:nvSpPr>
          <p:cNvPr id="21" name="Text Placeholder 5"/>
          <p:cNvSpPr txBox="1">
            <a:spLocks/>
          </p:cNvSpPr>
          <p:nvPr/>
        </p:nvSpPr>
        <p:spPr>
          <a:xfrm>
            <a:off x="1052796" y="1952599"/>
            <a:ext cx="1274115" cy="43341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rPr>
              <a:t>点击输入标题</a:t>
            </a:r>
          </a:p>
        </p:txBody>
      </p:sp>
      <p:sp>
        <p:nvSpPr>
          <p:cNvPr id="22" name="Text Placeholder 6"/>
          <p:cNvSpPr txBox="1">
            <a:spLocks/>
          </p:cNvSpPr>
          <p:nvPr/>
        </p:nvSpPr>
        <p:spPr>
          <a:xfrm>
            <a:off x="943244" y="3006179"/>
            <a:ext cx="1540524" cy="850643"/>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3" name="Text Placeholder 5"/>
          <p:cNvSpPr txBox="1">
            <a:spLocks/>
          </p:cNvSpPr>
          <p:nvPr/>
        </p:nvSpPr>
        <p:spPr>
          <a:xfrm>
            <a:off x="3057331"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点击输入标题</a:t>
            </a:r>
          </a:p>
        </p:txBody>
      </p:sp>
      <p:sp>
        <p:nvSpPr>
          <p:cNvPr id="24" name="Text Placeholder 5"/>
          <p:cNvSpPr txBox="1">
            <a:spLocks/>
          </p:cNvSpPr>
          <p:nvPr/>
        </p:nvSpPr>
        <p:spPr>
          <a:xfrm>
            <a:off x="6878326"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点击输入标题</a:t>
            </a:r>
          </a:p>
        </p:txBody>
      </p:sp>
      <p:sp>
        <p:nvSpPr>
          <p:cNvPr id="25" name="Text Placeholder 6"/>
          <p:cNvSpPr txBox="1">
            <a:spLocks/>
          </p:cNvSpPr>
          <p:nvPr/>
        </p:nvSpPr>
        <p:spPr>
          <a:xfrm>
            <a:off x="2943703"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6" name="Text Placeholder 6"/>
          <p:cNvSpPr txBox="1">
            <a:spLocks/>
          </p:cNvSpPr>
          <p:nvPr/>
        </p:nvSpPr>
        <p:spPr>
          <a:xfrm>
            <a:off x="4847237"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7" name="Text Placeholder 6"/>
          <p:cNvSpPr txBox="1">
            <a:spLocks/>
          </p:cNvSpPr>
          <p:nvPr/>
        </p:nvSpPr>
        <p:spPr>
          <a:xfrm>
            <a:off x="6764698"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9" name="Text Placeholder 5"/>
          <p:cNvSpPr txBox="1">
            <a:spLocks/>
          </p:cNvSpPr>
          <p:nvPr/>
        </p:nvSpPr>
        <p:spPr>
          <a:xfrm>
            <a:off x="4960864"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点击输入标题</a:t>
            </a:r>
          </a:p>
        </p:txBody>
      </p:sp>
      <p:sp>
        <p:nvSpPr>
          <p:cNvPr id="30" name="Shape 1475"/>
          <p:cNvSpPr/>
          <p:nvPr/>
        </p:nvSpPr>
        <p:spPr>
          <a:xfrm>
            <a:off x="4838084" y="1566549"/>
            <a:ext cx="355513" cy="355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32" name="Shape 1480"/>
          <p:cNvSpPr/>
          <p:nvPr/>
        </p:nvSpPr>
        <p:spPr>
          <a:xfrm>
            <a:off x="4945719" y="1658843"/>
            <a:ext cx="139760" cy="139751"/>
          </a:xfrm>
          <a:custGeom>
            <a:avLst/>
            <a:gdLst/>
            <a:ahLst/>
            <a:cxnLst>
              <a:cxn ang="0">
                <a:pos x="wd2" y="hd2"/>
              </a:cxn>
              <a:cxn ang="5400000">
                <a:pos x="wd2" y="hd2"/>
              </a:cxn>
              <a:cxn ang="10800000">
                <a:pos x="wd2" y="hd2"/>
              </a:cxn>
              <a:cxn ang="16200000">
                <a:pos x="wd2" y="hd2"/>
              </a:cxn>
            </a:cxnLst>
            <a:rect l="0" t="0" r="r" b="b"/>
            <a:pathLst>
              <a:path w="21600" h="21600" extrusionOk="0">
                <a:moveTo>
                  <a:pt x="18843" y="20435"/>
                </a:moveTo>
                <a:cubicBezTo>
                  <a:pt x="17964" y="20435"/>
                  <a:pt x="17252" y="19721"/>
                  <a:pt x="17252" y="18844"/>
                </a:cubicBezTo>
                <a:cubicBezTo>
                  <a:pt x="17252" y="17964"/>
                  <a:pt x="17964" y="17253"/>
                  <a:pt x="18843" y="17253"/>
                </a:cubicBezTo>
                <a:cubicBezTo>
                  <a:pt x="19721" y="17253"/>
                  <a:pt x="20434" y="17964"/>
                  <a:pt x="20434" y="18844"/>
                </a:cubicBezTo>
                <a:cubicBezTo>
                  <a:pt x="20434" y="19721"/>
                  <a:pt x="19721" y="20435"/>
                  <a:pt x="18843" y="20435"/>
                </a:cubicBezTo>
                <a:close/>
                <a:moveTo>
                  <a:pt x="12390" y="18844"/>
                </a:moveTo>
                <a:cubicBezTo>
                  <a:pt x="12390" y="19721"/>
                  <a:pt x="11679" y="20435"/>
                  <a:pt x="10801" y="20435"/>
                </a:cubicBezTo>
                <a:cubicBezTo>
                  <a:pt x="9922" y="20435"/>
                  <a:pt x="9210" y="19721"/>
                  <a:pt x="9210" y="18844"/>
                </a:cubicBezTo>
                <a:cubicBezTo>
                  <a:pt x="9210" y="17964"/>
                  <a:pt x="9922" y="17253"/>
                  <a:pt x="10801" y="17253"/>
                </a:cubicBezTo>
                <a:cubicBezTo>
                  <a:pt x="11679" y="17253"/>
                  <a:pt x="12390" y="17964"/>
                  <a:pt x="12390" y="18844"/>
                </a:cubicBezTo>
                <a:close/>
                <a:moveTo>
                  <a:pt x="9210" y="2756"/>
                </a:moveTo>
                <a:cubicBezTo>
                  <a:pt x="9210" y="1879"/>
                  <a:pt x="9922" y="1165"/>
                  <a:pt x="10801" y="1165"/>
                </a:cubicBezTo>
                <a:cubicBezTo>
                  <a:pt x="11679" y="1165"/>
                  <a:pt x="12390" y="1879"/>
                  <a:pt x="12390" y="2756"/>
                </a:cubicBezTo>
                <a:cubicBezTo>
                  <a:pt x="12390" y="3636"/>
                  <a:pt x="11679" y="4347"/>
                  <a:pt x="10801" y="4347"/>
                </a:cubicBezTo>
                <a:cubicBezTo>
                  <a:pt x="9922" y="4347"/>
                  <a:pt x="9210" y="3636"/>
                  <a:pt x="9210" y="2756"/>
                </a:cubicBezTo>
                <a:close/>
                <a:moveTo>
                  <a:pt x="4348" y="18844"/>
                </a:moveTo>
                <a:cubicBezTo>
                  <a:pt x="4348" y="19721"/>
                  <a:pt x="3636" y="20435"/>
                  <a:pt x="2757" y="20435"/>
                </a:cubicBezTo>
                <a:cubicBezTo>
                  <a:pt x="1879" y="20435"/>
                  <a:pt x="1168" y="19721"/>
                  <a:pt x="1168" y="18844"/>
                </a:cubicBezTo>
                <a:cubicBezTo>
                  <a:pt x="1168" y="17964"/>
                  <a:pt x="1879" y="17253"/>
                  <a:pt x="2757" y="17253"/>
                </a:cubicBezTo>
                <a:cubicBezTo>
                  <a:pt x="3636" y="17253"/>
                  <a:pt x="4348" y="17964"/>
                  <a:pt x="4348" y="18844"/>
                </a:cubicBezTo>
                <a:close/>
                <a:moveTo>
                  <a:pt x="19934" y="16312"/>
                </a:moveTo>
                <a:lnTo>
                  <a:pt x="19934" y="13672"/>
                </a:lnTo>
                <a:cubicBezTo>
                  <a:pt x="19934" y="12078"/>
                  <a:pt x="18879" y="9707"/>
                  <a:pt x="15971" y="9707"/>
                </a:cubicBezTo>
                <a:lnTo>
                  <a:pt x="13673" y="9707"/>
                </a:lnTo>
                <a:cubicBezTo>
                  <a:pt x="12050" y="9707"/>
                  <a:pt x="11899" y="8913"/>
                  <a:pt x="11892" y="8503"/>
                </a:cubicBezTo>
                <a:lnTo>
                  <a:pt x="11892" y="5288"/>
                </a:lnTo>
                <a:cubicBezTo>
                  <a:pt x="12872" y="4867"/>
                  <a:pt x="13558" y="3893"/>
                  <a:pt x="13558" y="2756"/>
                </a:cubicBezTo>
                <a:cubicBezTo>
                  <a:pt x="13558" y="1234"/>
                  <a:pt x="12323" y="0"/>
                  <a:pt x="10801" y="0"/>
                </a:cubicBezTo>
                <a:cubicBezTo>
                  <a:pt x="9277" y="0"/>
                  <a:pt x="8043" y="1234"/>
                  <a:pt x="8043" y="2756"/>
                </a:cubicBezTo>
                <a:cubicBezTo>
                  <a:pt x="8043" y="3893"/>
                  <a:pt x="8730" y="4867"/>
                  <a:pt x="9709" y="5288"/>
                </a:cubicBezTo>
                <a:lnTo>
                  <a:pt x="9709" y="8503"/>
                </a:lnTo>
                <a:cubicBezTo>
                  <a:pt x="9709" y="8799"/>
                  <a:pt x="9623" y="9707"/>
                  <a:pt x="7927" y="9707"/>
                </a:cubicBezTo>
                <a:lnTo>
                  <a:pt x="5631" y="9707"/>
                </a:lnTo>
                <a:cubicBezTo>
                  <a:pt x="2723" y="9707"/>
                  <a:pt x="1666" y="12078"/>
                  <a:pt x="1666" y="13672"/>
                </a:cubicBezTo>
                <a:lnTo>
                  <a:pt x="1666" y="16312"/>
                </a:lnTo>
                <a:cubicBezTo>
                  <a:pt x="686" y="16733"/>
                  <a:pt x="0" y="17707"/>
                  <a:pt x="0" y="18844"/>
                </a:cubicBezTo>
                <a:cubicBezTo>
                  <a:pt x="0" y="20366"/>
                  <a:pt x="1235" y="21600"/>
                  <a:pt x="2757" y="21600"/>
                </a:cubicBezTo>
                <a:cubicBezTo>
                  <a:pt x="4280" y="21600"/>
                  <a:pt x="5516" y="20366"/>
                  <a:pt x="5516" y="18844"/>
                </a:cubicBezTo>
                <a:cubicBezTo>
                  <a:pt x="5516" y="17707"/>
                  <a:pt x="4828" y="16733"/>
                  <a:pt x="3849" y="16312"/>
                </a:cubicBezTo>
                <a:lnTo>
                  <a:pt x="3849" y="13672"/>
                </a:lnTo>
                <a:cubicBezTo>
                  <a:pt x="3849" y="13376"/>
                  <a:pt x="3935" y="11890"/>
                  <a:pt x="5631" y="11890"/>
                </a:cubicBezTo>
                <a:lnTo>
                  <a:pt x="7927" y="11890"/>
                </a:lnTo>
                <a:cubicBezTo>
                  <a:pt x="8626" y="11890"/>
                  <a:pt x="9214" y="11785"/>
                  <a:pt x="9709" y="11608"/>
                </a:cubicBezTo>
                <a:lnTo>
                  <a:pt x="9709" y="16312"/>
                </a:lnTo>
                <a:cubicBezTo>
                  <a:pt x="8730" y="16733"/>
                  <a:pt x="8043" y="17707"/>
                  <a:pt x="8043" y="18844"/>
                </a:cubicBezTo>
                <a:cubicBezTo>
                  <a:pt x="8043" y="20366"/>
                  <a:pt x="9277" y="21600"/>
                  <a:pt x="10801" y="21600"/>
                </a:cubicBezTo>
                <a:cubicBezTo>
                  <a:pt x="12323" y="21600"/>
                  <a:pt x="13558" y="20366"/>
                  <a:pt x="13558" y="18844"/>
                </a:cubicBezTo>
                <a:cubicBezTo>
                  <a:pt x="13558" y="17707"/>
                  <a:pt x="12872" y="16733"/>
                  <a:pt x="11892" y="16312"/>
                </a:cubicBezTo>
                <a:lnTo>
                  <a:pt x="11892" y="11608"/>
                </a:lnTo>
                <a:cubicBezTo>
                  <a:pt x="12388" y="11785"/>
                  <a:pt x="12975" y="11890"/>
                  <a:pt x="13673" y="11890"/>
                </a:cubicBezTo>
                <a:lnTo>
                  <a:pt x="15971" y="11890"/>
                </a:lnTo>
                <a:cubicBezTo>
                  <a:pt x="17592" y="11890"/>
                  <a:pt x="17743" y="13263"/>
                  <a:pt x="17751" y="13672"/>
                </a:cubicBezTo>
                <a:lnTo>
                  <a:pt x="17751" y="16312"/>
                </a:lnTo>
                <a:cubicBezTo>
                  <a:pt x="16772" y="16733"/>
                  <a:pt x="16086" y="17707"/>
                  <a:pt x="16086" y="18844"/>
                </a:cubicBezTo>
                <a:cubicBezTo>
                  <a:pt x="16086" y="20366"/>
                  <a:pt x="17320" y="21600"/>
                  <a:pt x="18843" y="21600"/>
                </a:cubicBezTo>
                <a:cubicBezTo>
                  <a:pt x="20366" y="21600"/>
                  <a:pt x="21600" y="20366"/>
                  <a:pt x="21600" y="18844"/>
                </a:cubicBezTo>
                <a:cubicBezTo>
                  <a:pt x="21600" y="17707"/>
                  <a:pt x="20914" y="16733"/>
                  <a:pt x="19934" y="16312"/>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2089350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1">
                                            <p:txEl>
                                              <p:pRg st="0" end="0"/>
                                            </p:txEl>
                                          </p:spTgt>
                                        </p:tgtEl>
                                        <p:attrNameLst>
                                          <p:attrName>style.visibility</p:attrName>
                                        </p:attrNameLst>
                                      </p:cBhvr>
                                      <p:to>
                                        <p:strVal val="visible"/>
                                      </p:to>
                                    </p:set>
                                    <p:animEffect transition="in" filter="fade">
                                      <p:cBhvr>
                                        <p:cTn id="19" dur="500"/>
                                        <p:tgtEl>
                                          <p:spTgt spid="21">
                                            <p:txEl>
                                              <p:pRg st="0" end="0"/>
                                            </p:txEl>
                                          </p:spTgt>
                                        </p:tgtEl>
                                      </p:cBhvr>
                                    </p:animEffect>
                                  </p:childTnLst>
                                </p:cTn>
                              </p:par>
                            </p:childTnLst>
                          </p:cTn>
                        </p:par>
                        <p:par>
                          <p:cTn id="20" fill="hold">
                            <p:stCondLst>
                              <p:cond delay="1850"/>
                            </p:stCondLst>
                            <p:childTnLst>
                              <p:par>
                                <p:cTn id="21" presetID="53" presetClass="entr" presetSubtype="16"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par>
                          <p:cTn id="26" fill="hold">
                            <p:stCondLst>
                              <p:cond delay="2350"/>
                            </p:stCondLst>
                            <p:childTnLst>
                              <p:par>
                                <p:cTn id="27" presetID="22" presetClass="entr" presetSubtype="1"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up)">
                                      <p:cBhvr>
                                        <p:cTn id="29" dur="500"/>
                                        <p:tgtEl>
                                          <p:spTgt spid="2"/>
                                        </p:tgtEl>
                                      </p:cBhvr>
                                    </p:animEffect>
                                  </p:childTnLst>
                                </p:cTn>
                              </p:par>
                            </p:childTnLst>
                          </p:cTn>
                        </p:par>
                        <p:par>
                          <p:cTn id="30" fill="hold">
                            <p:stCondLst>
                              <p:cond delay="2850"/>
                            </p:stCondLst>
                            <p:childTnLst>
                              <p:par>
                                <p:cTn id="31" presetID="18" presetClass="entr" presetSubtype="6" fill="hold" grpId="0" nodeType="afterEffect">
                                  <p:stCondLst>
                                    <p:cond delay="0"/>
                                  </p:stCondLst>
                                  <p:childTnLst>
                                    <p:set>
                                      <p:cBhvr>
                                        <p:cTn id="32" dur="1" fill="hold">
                                          <p:stCondLst>
                                            <p:cond delay="0"/>
                                          </p:stCondLst>
                                        </p:cTn>
                                        <p:tgtEl>
                                          <p:spTgt spid="22">
                                            <p:txEl>
                                              <p:pRg st="0" end="0"/>
                                            </p:txEl>
                                          </p:spTgt>
                                        </p:tgtEl>
                                        <p:attrNameLst>
                                          <p:attrName>style.visibility</p:attrName>
                                        </p:attrNameLst>
                                      </p:cBhvr>
                                      <p:to>
                                        <p:strVal val="visible"/>
                                      </p:to>
                                    </p:set>
                                    <p:animEffect transition="in" filter="strips(downRight)">
                                      <p:cBhvr>
                                        <p:cTn id="33" dur="500"/>
                                        <p:tgtEl>
                                          <p:spTgt spid="22">
                                            <p:txEl>
                                              <p:pRg st="0" end="0"/>
                                            </p:txEl>
                                          </p:spTgt>
                                        </p:tgtEl>
                                      </p:cBhvr>
                                    </p:animEffect>
                                  </p:childTnLst>
                                </p:cTn>
                              </p:par>
                            </p:childTnLst>
                          </p:cTn>
                        </p:par>
                        <p:par>
                          <p:cTn id="34" fill="hold">
                            <p:stCondLst>
                              <p:cond delay="335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3850"/>
                            </p:stCondLst>
                            <p:childTnLst>
                              <p:par>
                                <p:cTn id="39" presetID="10" presetClass="entr" presetSubtype="0"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childTnLst>
                          </p:cTn>
                        </p:par>
                        <p:par>
                          <p:cTn id="42" fill="hold">
                            <p:stCondLst>
                              <p:cond delay="4350"/>
                            </p:stCondLst>
                            <p:childTnLst>
                              <p:par>
                                <p:cTn id="43" presetID="53" presetClass="entr" presetSubtype="16"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par>
                          <p:cTn id="48" fill="hold">
                            <p:stCondLst>
                              <p:cond delay="4850"/>
                            </p:stCondLst>
                            <p:childTnLst>
                              <p:par>
                                <p:cTn id="49" presetID="22" presetClass="entr" presetSubtype="1" fill="hold" grpId="0"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up)">
                                      <p:cBhvr>
                                        <p:cTn id="51" dur="500"/>
                                        <p:tgtEl>
                                          <p:spTgt spid="3"/>
                                        </p:tgtEl>
                                      </p:cBhvr>
                                    </p:animEffect>
                                  </p:childTnLst>
                                </p:cTn>
                              </p:par>
                            </p:childTnLst>
                          </p:cTn>
                        </p:par>
                        <p:par>
                          <p:cTn id="52" fill="hold">
                            <p:stCondLst>
                              <p:cond delay="5350"/>
                            </p:stCondLst>
                            <p:childTnLst>
                              <p:par>
                                <p:cTn id="53" presetID="18" presetClass="entr" presetSubtype="6"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trips(downRight)">
                                      <p:cBhvr>
                                        <p:cTn id="55" dur="500"/>
                                        <p:tgtEl>
                                          <p:spTgt spid="25"/>
                                        </p:tgtEl>
                                      </p:cBhvr>
                                    </p:animEffect>
                                  </p:childTnLst>
                                </p:cTn>
                              </p:par>
                            </p:childTnLst>
                          </p:cTn>
                        </p:par>
                        <p:par>
                          <p:cTn id="56" fill="hold">
                            <p:stCondLst>
                              <p:cond delay="5850"/>
                            </p:stCondLst>
                            <p:childTnLst>
                              <p:par>
                                <p:cTn id="57" presetID="10" presetClass="entr" presetSubtype="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childTnLst>
                          </p:cTn>
                        </p:par>
                        <p:par>
                          <p:cTn id="60" fill="hold">
                            <p:stCondLst>
                              <p:cond delay="6350"/>
                            </p:stCondLst>
                            <p:childTnLst>
                              <p:par>
                                <p:cTn id="61" presetID="10"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par>
                          <p:cTn id="64" fill="hold">
                            <p:stCondLst>
                              <p:cond delay="6850"/>
                            </p:stCondLst>
                            <p:childTnLst>
                              <p:par>
                                <p:cTn id="65" presetID="10"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childTnLst>
                          </p:cTn>
                        </p:par>
                        <p:par>
                          <p:cTn id="71" fill="hold">
                            <p:stCondLst>
                              <p:cond delay="7350"/>
                            </p:stCondLst>
                            <p:childTnLst>
                              <p:par>
                                <p:cTn id="72" presetID="22" presetClass="entr" presetSubtype="1" fill="hold" grpId="0" nodeType="after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wipe(up)">
                                      <p:cBhvr>
                                        <p:cTn id="74" dur="500"/>
                                        <p:tgtEl>
                                          <p:spTgt spid="4"/>
                                        </p:tgtEl>
                                      </p:cBhvr>
                                    </p:animEffect>
                                  </p:childTnLst>
                                </p:cTn>
                              </p:par>
                            </p:childTnLst>
                          </p:cTn>
                        </p:par>
                        <p:par>
                          <p:cTn id="75" fill="hold">
                            <p:stCondLst>
                              <p:cond delay="7850"/>
                            </p:stCondLst>
                            <p:childTnLst>
                              <p:par>
                                <p:cTn id="76" presetID="18" presetClass="entr" presetSubtype="6"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strips(downRight)">
                                      <p:cBhvr>
                                        <p:cTn id="78" dur="500"/>
                                        <p:tgtEl>
                                          <p:spTgt spid="26"/>
                                        </p:tgtEl>
                                      </p:cBhvr>
                                    </p:animEffect>
                                  </p:childTnLst>
                                </p:cTn>
                              </p:par>
                            </p:childTnLst>
                          </p:cTn>
                        </p:par>
                        <p:par>
                          <p:cTn id="79" fill="hold">
                            <p:stCondLst>
                              <p:cond delay="8350"/>
                            </p:stCondLst>
                            <p:childTnLst>
                              <p:par>
                                <p:cTn id="80" presetID="10" presetClass="entr" presetSubtype="0"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fade">
                                      <p:cBhvr>
                                        <p:cTn id="82" dur="500"/>
                                        <p:tgtEl>
                                          <p:spTgt spid="12"/>
                                        </p:tgtEl>
                                      </p:cBhvr>
                                    </p:animEffect>
                                  </p:childTnLst>
                                </p:cTn>
                              </p:par>
                            </p:childTnLst>
                          </p:cTn>
                        </p:par>
                        <p:par>
                          <p:cTn id="83" fill="hold">
                            <p:stCondLst>
                              <p:cond delay="8850"/>
                            </p:stCondLst>
                            <p:childTnLst>
                              <p:par>
                                <p:cTn id="84" presetID="10" presetClass="entr" presetSubtype="0" fill="hold" grpId="0" nodeType="afterEffect">
                                  <p:stCondLst>
                                    <p:cond delay="0"/>
                                  </p:stCondLst>
                                  <p:childTnLst>
                                    <p:set>
                                      <p:cBhvr>
                                        <p:cTn id="85" dur="1" fill="hold">
                                          <p:stCondLst>
                                            <p:cond delay="0"/>
                                          </p:stCondLst>
                                        </p:cTn>
                                        <p:tgtEl>
                                          <p:spTgt spid="24"/>
                                        </p:tgtEl>
                                        <p:attrNameLst>
                                          <p:attrName>style.visibility</p:attrName>
                                        </p:attrNameLst>
                                      </p:cBhvr>
                                      <p:to>
                                        <p:strVal val="visible"/>
                                      </p:to>
                                    </p:set>
                                    <p:animEffect transition="in" filter="fade">
                                      <p:cBhvr>
                                        <p:cTn id="86" dur="500"/>
                                        <p:tgtEl>
                                          <p:spTgt spid="24"/>
                                        </p:tgtEl>
                                      </p:cBhvr>
                                    </p:animEffect>
                                  </p:childTnLst>
                                </p:cTn>
                              </p:par>
                            </p:childTnLst>
                          </p:cTn>
                        </p:par>
                        <p:par>
                          <p:cTn id="87" fill="hold">
                            <p:stCondLst>
                              <p:cond delay="9350"/>
                            </p:stCondLst>
                            <p:childTnLst>
                              <p:par>
                                <p:cTn id="88" presetID="53" presetClass="entr" presetSubtype="16" fill="hold" nodeType="after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p:cTn id="90" dur="500" fill="hold"/>
                                        <p:tgtEl>
                                          <p:spTgt spid="18"/>
                                        </p:tgtEl>
                                        <p:attrNameLst>
                                          <p:attrName>ppt_w</p:attrName>
                                        </p:attrNameLst>
                                      </p:cBhvr>
                                      <p:tavLst>
                                        <p:tav tm="0">
                                          <p:val>
                                            <p:fltVal val="0"/>
                                          </p:val>
                                        </p:tav>
                                        <p:tav tm="100000">
                                          <p:val>
                                            <p:strVal val="#ppt_w"/>
                                          </p:val>
                                        </p:tav>
                                      </p:tavLst>
                                    </p:anim>
                                    <p:anim calcmode="lin" valueType="num">
                                      <p:cBhvr>
                                        <p:cTn id="91" dur="500" fill="hold"/>
                                        <p:tgtEl>
                                          <p:spTgt spid="18"/>
                                        </p:tgtEl>
                                        <p:attrNameLst>
                                          <p:attrName>ppt_h</p:attrName>
                                        </p:attrNameLst>
                                      </p:cBhvr>
                                      <p:tavLst>
                                        <p:tav tm="0">
                                          <p:val>
                                            <p:fltVal val="0"/>
                                          </p:val>
                                        </p:tav>
                                        <p:tav tm="100000">
                                          <p:val>
                                            <p:strVal val="#ppt_h"/>
                                          </p:val>
                                        </p:tav>
                                      </p:tavLst>
                                    </p:anim>
                                    <p:animEffect transition="in" filter="fade">
                                      <p:cBhvr>
                                        <p:cTn id="92" dur="500"/>
                                        <p:tgtEl>
                                          <p:spTgt spid="18"/>
                                        </p:tgtEl>
                                      </p:cBhvr>
                                    </p:animEffect>
                                  </p:childTnLst>
                                </p:cTn>
                              </p:par>
                            </p:childTnLst>
                          </p:cTn>
                        </p:par>
                        <p:par>
                          <p:cTn id="93" fill="hold">
                            <p:stCondLst>
                              <p:cond delay="9850"/>
                            </p:stCondLst>
                            <p:childTnLst>
                              <p:par>
                                <p:cTn id="94" presetID="22" presetClass="entr" presetSubtype="1"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wipe(up)">
                                      <p:cBhvr>
                                        <p:cTn id="96" dur="500"/>
                                        <p:tgtEl>
                                          <p:spTgt spid="5"/>
                                        </p:tgtEl>
                                      </p:cBhvr>
                                    </p:animEffect>
                                  </p:childTnLst>
                                </p:cTn>
                              </p:par>
                            </p:childTnLst>
                          </p:cTn>
                        </p:par>
                        <p:par>
                          <p:cTn id="97" fill="hold">
                            <p:stCondLst>
                              <p:cond delay="10350"/>
                            </p:stCondLst>
                            <p:childTnLst>
                              <p:par>
                                <p:cTn id="98" presetID="18" presetClass="entr" presetSubtype="6" fill="hold" grpId="0" nodeType="after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strips(downRight)">
                                      <p:cBhvr>
                                        <p:cTn id="10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0" grpId="0" animBg="1"/>
      <p:bldP spid="11" grpId="0" animBg="1"/>
      <p:bldP spid="12" grpId="0" animBg="1"/>
      <p:bldP spid="21" grpId="0" build="p"/>
      <p:bldP spid="22" grpId="0" build="p"/>
      <p:bldP spid="23" grpId="0"/>
      <p:bldP spid="24" grpId="0"/>
      <p:bldP spid="25" grpId="0"/>
      <p:bldP spid="26" grpId="0"/>
      <p:bldP spid="27" grpId="0"/>
      <p:bldP spid="29" grpId="0"/>
      <p:bldP spid="30" grpId="0" animBg="1"/>
      <p:bldP spid="32" grpId="0" animBg="1"/>
      <p:bldP spid="3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4559213" y="1525796"/>
            <a:ext cx="657143" cy="850359"/>
            <a:chOff x="6078950" y="2211813"/>
            <a:chExt cx="876190" cy="1133812"/>
          </a:xfrm>
        </p:grpSpPr>
        <p:sp>
          <p:nvSpPr>
            <p:cNvPr id="3" name="Shape 1585"/>
            <p:cNvSpPr/>
            <p:nvPr/>
          </p:nvSpPr>
          <p:spPr>
            <a:xfrm>
              <a:off x="6227601" y="2211813"/>
              <a:ext cx="617337" cy="1061954"/>
            </a:xfrm>
            <a:custGeom>
              <a:avLst/>
              <a:gdLst/>
              <a:ahLst/>
              <a:cxnLst>
                <a:cxn ang="0">
                  <a:pos x="wd2" y="hd2"/>
                </a:cxn>
                <a:cxn ang="5400000">
                  <a:pos x="wd2" y="hd2"/>
                </a:cxn>
                <a:cxn ang="10800000">
                  <a:pos x="wd2" y="hd2"/>
                </a:cxn>
                <a:cxn ang="16200000">
                  <a:pos x="wd2" y="hd2"/>
                </a:cxn>
              </a:cxnLst>
              <a:rect l="0" t="0" r="r" b="b"/>
              <a:pathLst>
                <a:path w="21600" h="21600" extrusionOk="0">
                  <a:moveTo>
                    <a:pt x="0" y="19118"/>
                  </a:moveTo>
                  <a:lnTo>
                    <a:pt x="9697" y="5751"/>
                  </a:lnTo>
                  <a:lnTo>
                    <a:pt x="7758" y="5277"/>
                  </a:lnTo>
                  <a:lnTo>
                    <a:pt x="19720" y="0"/>
                  </a:lnTo>
                  <a:lnTo>
                    <a:pt x="21600" y="8660"/>
                  </a:lnTo>
                  <a:lnTo>
                    <a:pt x="19824" y="8226"/>
                  </a:lnTo>
                  <a:lnTo>
                    <a:pt x="10122" y="21600"/>
                  </a:lnTo>
                  <a:cubicBezTo>
                    <a:pt x="10122" y="21600"/>
                    <a:pt x="0" y="19118"/>
                    <a:pt x="0" y="19118"/>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4" name="Shape 1593"/>
            <p:cNvSpPr/>
            <p:nvPr/>
          </p:nvSpPr>
          <p:spPr>
            <a:xfrm>
              <a:off x="6078950" y="2588395"/>
              <a:ext cx="876190" cy="757230"/>
            </a:xfrm>
            <a:custGeom>
              <a:avLst/>
              <a:gdLst/>
              <a:ahLst/>
              <a:cxnLst>
                <a:cxn ang="0">
                  <a:pos x="wd2" y="hd2"/>
                </a:cxn>
                <a:cxn ang="5400000">
                  <a:pos x="wd2" y="hd2"/>
                </a:cxn>
                <a:cxn ang="10800000">
                  <a:pos x="wd2" y="hd2"/>
                </a:cxn>
                <a:cxn ang="16200000">
                  <a:pos x="wd2" y="hd2"/>
                </a:cxn>
              </a:cxnLst>
              <a:rect l="0" t="0" r="r" b="b"/>
              <a:pathLst>
                <a:path w="21600" h="21600" extrusionOk="0">
                  <a:moveTo>
                    <a:pt x="11880" y="21600"/>
                  </a:moveTo>
                  <a:lnTo>
                    <a:pt x="21600" y="10353"/>
                  </a:lnTo>
                  <a:cubicBezTo>
                    <a:pt x="16072" y="3956"/>
                    <a:pt x="8435" y="0"/>
                    <a:pt x="0" y="0"/>
                  </a:cubicBezTo>
                  <a:lnTo>
                    <a:pt x="0" y="15906"/>
                  </a:lnTo>
                  <a:cubicBezTo>
                    <a:pt x="4639" y="15906"/>
                    <a:pt x="8839" y="18082"/>
                    <a:pt x="11880" y="2160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5" name="Group 4"/>
          <p:cNvGrpSpPr/>
          <p:nvPr/>
        </p:nvGrpSpPr>
        <p:grpSpPr>
          <a:xfrm>
            <a:off x="4923407" y="2083236"/>
            <a:ext cx="886571" cy="657146"/>
            <a:chOff x="6564542" y="2955067"/>
            <a:chExt cx="1182094" cy="876194"/>
          </a:xfrm>
        </p:grpSpPr>
        <p:sp>
          <p:nvSpPr>
            <p:cNvPr id="6" name="Shape 1588"/>
            <p:cNvSpPr/>
            <p:nvPr/>
          </p:nvSpPr>
          <p:spPr>
            <a:xfrm>
              <a:off x="6683463" y="3123538"/>
              <a:ext cx="1063173" cy="615256"/>
            </a:xfrm>
            <a:custGeom>
              <a:avLst/>
              <a:gdLst/>
              <a:ahLst/>
              <a:cxnLst>
                <a:cxn ang="0">
                  <a:pos x="wd2" y="hd2"/>
                </a:cxn>
                <a:cxn ang="5400000">
                  <a:pos x="wd2" y="hd2"/>
                </a:cxn>
                <a:cxn ang="10800000">
                  <a:pos x="wd2" y="hd2"/>
                </a:cxn>
                <a:cxn ang="16200000">
                  <a:pos x="wd2" y="hd2"/>
                </a:cxn>
              </a:cxnLst>
              <a:rect l="0" t="0" r="r" b="b"/>
              <a:pathLst>
                <a:path w="21600" h="21600" extrusionOk="0">
                  <a:moveTo>
                    <a:pt x="0" y="11389"/>
                  </a:moveTo>
                  <a:lnTo>
                    <a:pt x="13424" y="1954"/>
                  </a:lnTo>
                  <a:lnTo>
                    <a:pt x="12962" y="0"/>
                  </a:lnTo>
                  <a:lnTo>
                    <a:pt x="21600" y="2047"/>
                  </a:lnTo>
                  <a:lnTo>
                    <a:pt x="16255" y="13950"/>
                  </a:lnTo>
                  <a:lnTo>
                    <a:pt x="15833" y="12161"/>
                  </a:lnTo>
                  <a:lnTo>
                    <a:pt x="2403" y="21600"/>
                  </a:lnTo>
                  <a:cubicBezTo>
                    <a:pt x="2403" y="21600"/>
                    <a:pt x="0" y="11389"/>
                    <a:pt x="0" y="11389"/>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7" name="Shape 1596"/>
            <p:cNvSpPr/>
            <p:nvPr/>
          </p:nvSpPr>
          <p:spPr>
            <a:xfrm>
              <a:off x="6564542" y="2955067"/>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21600"/>
                  </a:moveTo>
                  <a:lnTo>
                    <a:pt x="21600" y="21600"/>
                  </a:lnTo>
                  <a:cubicBezTo>
                    <a:pt x="21600" y="13165"/>
                    <a:pt x="17644" y="5528"/>
                    <a:pt x="11247" y="0"/>
                  </a:cubicBezTo>
                  <a:lnTo>
                    <a:pt x="0" y="9720"/>
                  </a:lnTo>
                  <a:cubicBezTo>
                    <a:pt x="3518" y="12760"/>
                    <a:pt x="5694" y="16960"/>
                    <a:pt x="5694" y="2160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8" name="Group 6"/>
          <p:cNvGrpSpPr/>
          <p:nvPr/>
        </p:nvGrpSpPr>
        <p:grpSpPr>
          <a:xfrm>
            <a:off x="4923408" y="2737300"/>
            <a:ext cx="863367" cy="657146"/>
            <a:chOff x="6564542" y="3827152"/>
            <a:chExt cx="1151156" cy="876194"/>
          </a:xfrm>
        </p:grpSpPr>
        <p:sp>
          <p:nvSpPr>
            <p:cNvPr id="9" name="Shape 1586"/>
            <p:cNvSpPr/>
            <p:nvPr/>
          </p:nvSpPr>
          <p:spPr>
            <a:xfrm>
              <a:off x="6653734" y="3985712"/>
              <a:ext cx="1061964" cy="617346"/>
            </a:xfrm>
            <a:custGeom>
              <a:avLst/>
              <a:gdLst/>
              <a:ahLst/>
              <a:cxnLst>
                <a:cxn ang="0">
                  <a:pos x="wd2" y="hd2"/>
                </a:cxn>
                <a:cxn ang="5400000">
                  <a:pos x="wd2" y="hd2"/>
                </a:cxn>
                <a:cxn ang="10800000">
                  <a:pos x="wd2" y="hd2"/>
                </a:cxn>
                <a:cxn ang="16200000">
                  <a:pos x="wd2" y="hd2"/>
                </a:cxn>
              </a:cxnLst>
              <a:rect l="0" t="0" r="r" b="b"/>
              <a:pathLst>
                <a:path w="21600" h="21600" extrusionOk="0">
                  <a:moveTo>
                    <a:pt x="2481" y="0"/>
                  </a:moveTo>
                  <a:lnTo>
                    <a:pt x="15849" y="9698"/>
                  </a:lnTo>
                  <a:lnTo>
                    <a:pt x="16323" y="7759"/>
                  </a:lnTo>
                  <a:lnTo>
                    <a:pt x="21600" y="19720"/>
                  </a:lnTo>
                  <a:lnTo>
                    <a:pt x="12940" y="21600"/>
                  </a:lnTo>
                  <a:lnTo>
                    <a:pt x="13374" y="19824"/>
                  </a:lnTo>
                  <a:lnTo>
                    <a:pt x="0" y="10123"/>
                  </a:lnTo>
                  <a:cubicBezTo>
                    <a:pt x="0" y="10123"/>
                    <a:pt x="2481" y="0"/>
                    <a:pt x="2481"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0" name="Shape 1599"/>
            <p:cNvSpPr/>
            <p:nvPr/>
          </p:nvSpPr>
          <p:spPr>
            <a:xfrm>
              <a:off x="6564542"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0"/>
                  </a:moveTo>
                  <a:cubicBezTo>
                    <a:pt x="5694" y="4640"/>
                    <a:pt x="3518" y="8840"/>
                    <a:pt x="0" y="11880"/>
                  </a:cubicBezTo>
                  <a:lnTo>
                    <a:pt x="11247" y="21600"/>
                  </a:lnTo>
                  <a:cubicBezTo>
                    <a:pt x="17644" y="16072"/>
                    <a:pt x="21600" y="8435"/>
                    <a:pt x="21600" y="0"/>
                  </a:cubicBezTo>
                  <a:cubicBezTo>
                    <a:pt x="21600" y="0"/>
                    <a:pt x="5694" y="0"/>
                    <a:pt x="5694"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1" name="Group 7"/>
          <p:cNvGrpSpPr/>
          <p:nvPr/>
        </p:nvGrpSpPr>
        <p:grpSpPr>
          <a:xfrm>
            <a:off x="4559213" y="3101494"/>
            <a:ext cx="657143" cy="886571"/>
            <a:chOff x="6078950" y="4312744"/>
            <a:chExt cx="876190" cy="1182094"/>
          </a:xfrm>
        </p:grpSpPr>
        <p:sp>
          <p:nvSpPr>
            <p:cNvPr id="12" name="Shape 1587"/>
            <p:cNvSpPr/>
            <p:nvPr/>
          </p:nvSpPr>
          <p:spPr>
            <a:xfrm>
              <a:off x="6168141" y="4431665"/>
              <a:ext cx="615228" cy="1063173"/>
            </a:xfrm>
            <a:custGeom>
              <a:avLst/>
              <a:gdLst/>
              <a:ahLst/>
              <a:cxnLst>
                <a:cxn ang="0">
                  <a:pos x="wd2" y="hd2"/>
                </a:cxn>
                <a:cxn ang="5400000">
                  <a:pos x="wd2" y="hd2"/>
                </a:cxn>
                <a:cxn ang="10800000">
                  <a:pos x="wd2" y="hd2"/>
                </a:cxn>
                <a:cxn ang="16200000">
                  <a:pos x="wd2" y="hd2"/>
                </a:cxn>
              </a:cxnLst>
              <a:rect l="0" t="0" r="r" b="b"/>
              <a:pathLst>
                <a:path w="21600" h="21600" extrusionOk="0">
                  <a:moveTo>
                    <a:pt x="10211" y="0"/>
                  </a:moveTo>
                  <a:lnTo>
                    <a:pt x="19646" y="13424"/>
                  </a:lnTo>
                  <a:lnTo>
                    <a:pt x="21600" y="12962"/>
                  </a:lnTo>
                  <a:lnTo>
                    <a:pt x="19554" y="21600"/>
                  </a:lnTo>
                  <a:lnTo>
                    <a:pt x="7650" y="16255"/>
                  </a:lnTo>
                  <a:lnTo>
                    <a:pt x="9439" y="15833"/>
                  </a:lnTo>
                  <a:lnTo>
                    <a:pt x="0" y="2403"/>
                  </a:lnTo>
                  <a:cubicBezTo>
                    <a:pt x="0" y="2403"/>
                    <a:pt x="10211" y="0"/>
                    <a:pt x="10211"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3" name="Shape 1602"/>
            <p:cNvSpPr/>
            <p:nvPr/>
          </p:nvSpPr>
          <p:spPr>
            <a:xfrm>
              <a:off x="6078950" y="4312744"/>
              <a:ext cx="876190" cy="757220"/>
            </a:xfrm>
            <a:custGeom>
              <a:avLst/>
              <a:gdLst/>
              <a:ahLst/>
              <a:cxnLst>
                <a:cxn ang="0">
                  <a:pos x="wd2" y="hd2"/>
                </a:cxn>
                <a:cxn ang="5400000">
                  <a:pos x="wd2" y="hd2"/>
                </a:cxn>
                <a:cxn ang="10800000">
                  <a:pos x="wd2" y="hd2"/>
                </a:cxn>
                <a:cxn ang="16200000">
                  <a:pos x="wd2" y="hd2"/>
                </a:cxn>
              </a:cxnLst>
              <a:rect l="0" t="0" r="r" b="b"/>
              <a:pathLst>
                <a:path w="21600" h="21600" extrusionOk="0">
                  <a:moveTo>
                    <a:pt x="0" y="5694"/>
                  </a:moveTo>
                  <a:lnTo>
                    <a:pt x="0" y="21600"/>
                  </a:lnTo>
                  <a:cubicBezTo>
                    <a:pt x="8435" y="21600"/>
                    <a:pt x="16072" y="17643"/>
                    <a:pt x="21600" y="11247"/>
                  </a:cubicBezTo>
                  <a:lnTo>
                    <a:pt x="11880" y="0"/>
                  </a:lnTo>
                  <a:cubicBezTo>
                    <a:pt x="8839" y="3518"/>
                    <a:pt x="4639" y="5694"/>
                    <a:pt x="0" y="5694"/>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4" name="Group 8"/>
          <p:cNvGrpSpPr/>
          <p:nvPr/>
        </p:nvGrpSpPr>
        <p:grpSpPr>
          <a:xfrm>
            <a:off x="3905150" y="3101494"/>
            <a:ext cx="657146" cy="886571"/>
            <a:chOff x="5206865" y="4312744"/>
            <a:chExt cx="876194" cy="1182094"/>
          </a:xfrm>
        </p:grpSpPr>
        <p:sp>
          <p:nvSpPr>
            <p:cNvPr id="15" name="Shape 1591"/>
            <p:cNvSpPr/>
            <p:nvPr/>
          </p:nvSpPr>
          <p:spPr>
            <a:xfrm>
              <a:off x="5375337" y="4431665"/>
              <a:ext cx="615241" cy="1063173"/>
            </a:xfrm>
            <a:custGeom>
              <a:avLst/>
              <a:gdLst/>
              <a:ahLst/>
              <a:cxnLst>
                <a:cxn ang="0">
                  <a:pos x="wd2" y="hd2"/>
                </a:cxn>
                <a:cxn ang="5400000">
                  <a:pos x="wd2" y="hd2"/>
                </a:cxn>
                <a:cxn ang="10800000">
                  <a:pos x="wd2" y="hd2"/>
                </a:cxn>
                <a:cxn ang="16200000">
                  <a:pos x="wd2" y="hd2"/>
                </a:cxn>
              </a:cxnLst>
              <a:rect l="0" t="0" r="r" b="b"/>
              <a:pathLst>
                <a:path w="21600" h="21600" extrusionOk="0">
                  <a:moveTo>
                    <a:pt x="11389" y="0"/>
                  </a:moveTo>
                  <a:lnTo>
                    <a:pt x="1954" y="13424"/>
                  </a:lnTo>
                  <a:lnTo>
                    <a:pt x="0" y="12962"/>
                  </a:lnTo>
                  <a:lnTo>
                    <a:pt x="2046" y="21600"/>
                  </a:lnTo>
                  <a:lnTo>
                    <a:pt x="13950" y="16255"/>
                  </a:lnTo>
                  <a:lnTo>
                    <a:pt x="12161" y="15833"/>
                  </a:lnTo>
                  <a:lnTo>
                    <a:pt x="21600" y="2403"/>
                  </a:lnTo>
                  <a:cubicBezTo>
                    <a:pt x="21600" y="2403"/>
                    <a:pt x="11389" y="0"/>
                    <a:pt x="11389"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6" name="Shape 1605"/>
            <p:cNvSpPr/>
            <p:nvPr/>
          </p:nvSpPr>
          <p:spPr>
            <a:xfrm>
              <a:off x="5206865" y="4312744"/>
              <a:ext cx="876194" cy="757220"/>
            </a:xfrm>
            <a:custGeom>
              <a:avLst/>
              <a:gdLst/>
              <a:ahLst/>
              <a:cxnLst>
                <a:cxn ang="0">
                  <a:pos x="wd2" y="hd2"/>
                </a:cxn>
                <a:cxn ang="5400000">
                  <a:pos x="wd2" y="hd2"/>
                </a:cxn>
                <a:cxn ang="10800000">
                  <a:pos x="wd2" y="hd2"/>
                </a:cxn>
                <a:cxn ang="16200000">
                  <a:pos x="wd2" y="hd2"/>
                </a:cxn>
              </a:cxnLst>
              <a:rect l="0" t="0" r="r" b="b"/>
              <a:pathLst>
                <a:path w="21600" h="21600" extrusionOk="0">
                  <a:moveTo>
                    <a:pt x="9720" y="0"/>
                  </a:moveTo>
                  <a:lnTo>
                    <a:pt x="0" y="11247"/>
                  </a:lnTo>
                  <a:cubicBezTo>
                    <a:pt x="5528" y="17643"/>
                    <a:pt x="13165" y="21600"/>
                    <a:pt x="21600" y="21600"/>
                  </a:cubicBezTo>
                  <a:lnTo>
                    <a:pt x="21600" y="5694"/>
                  </a:lnTo>
                  <a:cubicBezTo>
                    <a:pt x="16960" y="5694"/>
                    <a:pt x="12760" y="3518"/>
                    <a:pt x="9720"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7" name="Group 9"/>
          <p:cNvGrpSpPr/>
          <p:nvPr/>
        </p:nvGrpSpPr>
        <p:grpSpPr>
          <a:xfrm>
            <a:off x="3332845" y="2737300"/>
            <a:ext cx="865225" cy="657146"/>
            <a:chOff x="4443791" y="3827152"/>
            <a:chExt cx="1153633" cy="876194"/>
          </a:xfrm>
        </p:grpSpPr>
        <p:sp>
          <p:nvSpPr>
            <p:cNvPr id="18" name="Shape 1590"/>
            <p:cNvSpPr/>
            <p:nvPr/>
          </p:nvSpPr>
          <p:spPr>
            <a:xfrm>
              <a:off x="4443791" y="3985712"/>
              <a:ext cx="1061959" cy="617346"/>
            </a:xfrm>
            <a:custGeom>
              <a:avLst/>
              <a:gdLst/>
              <a:ahLst/>
              <a:cxnLst>
                <a:cxn ang="0">
                  <a:pos x="wd2" y="hd2"/>
                </a:cxn>
                <a:cxn ang="5400000">
                  <a:pos x="wd2" y="hd2"/>
                </a:cxn>
                <a:cxn ang="10800000">
                  <a:pos x="wd2" y="hd2"/>
                </a:cxn>
                <a:cxn ang="16200000">
                  <a:pos x="wd2" y="hd2"/>
                </a:cxn>
              </a:cxnLst>
              <a:rect l="0" t="0" r="r" b="b"/>
              <a:pathLst>
                <a:path w="21600" h="21600" extrusionOk="0">
                  <a:moveTo>
                    <a:pt x="19118" y="0"/>
                  </a:moveTo>
                  <a:lnTo>
                    <a:pt x="5751" y="9698"/>
                  </a:lnTo>
                  <a:lnTo>
                    <a:pt x="5277" y="7759"/>
                  </a:lnTo>
                  <a:lnTo>
                    <a:pt x="0" y="19720"/>
                  </a:lnTo>
                  <a:lnTo>
                    <a:pt x="8660" y="21600"/>
                  </a:lnTo>
                  <a:lnTo>
                    <a:pt x="8226" y="19824"/>
                  </a:lnTo>
                  <a:lnTo>
                    <a:pt x="21600" y="10123"/>
                  </a:lnTo>
                  <a:cubicBezTo>
                    <a:pt x="21600" y="10123"/>
                    <a:pt x="19118" y="0"/>
                    <a:pt x="19118"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9" name="Shape 1608"/>
            <p:cNvSpPr/>
            <p:nvPr/>
          </p:nvSpPr>
          <p:spPr>
            <a:xfrm>
              <a:off x="4840194"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15906" y="0"/>
                  </a:moveTo>
                  <a:lnTo>
                    <a:pt x="0" y="0"/>
                  </a:lnTo>
                  <a:cubicBezTo>
                    <a:pt x="0" y="8436"/>
                    <a:pt x="3956" y="16072"/>
                    <a:pt x="10353" y="21600"/>
                  </a:cubicBezTo>
                  <a:lnTo>
                    <a:pt x="21600" y="11880"/>
                  </a:lnTo>
                  <a:cubicBezTo>
                    <a:pt x="18082" y="8840"/>
                    <a:pt x="15906" y="4640"/>
                    <a:pt x="15906"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0" name="Group 10"/>
          <p:cNvGrpSpPr/>
          <p:nvPr/>
        </p:nvGrpSpPr>
        <p:grpSpPr>
          <a:xfrm>
            <a:off x="3303115" y="2083236"/>
            <a:ext cx="894947" cy="657146"/>
            <a:chOff x="4404151" y="2955067"/>
            <a:chExt cx="1193263" cy="876194"/>
          </a:xfrm>
        </p:grpSpPr>
        <p:sp>
          <p:nvSpPr>
            <p:cNvPr id="21" name="Shape 1592"/>
            <p:cNvSpPr/>
            <p:nvPr/>
          </p:nvSpPr>
          <p:spPr>
            <a:xfrm>
              <a:off x="4404151" y="3123538"/>
              <a:ext cx="1063183" cy="615256"/>
            </a:xfrm>
            <a:custGeom>
              <a:avLst/>
              <a:gdLst/>
              <a:ahLst/>
              <a:cxnLst>
                <a:cxn ang="0">
                  <a:pos x="wd2" y="hd2"/>
                </a:cxn>
                <a:cxn ang="5400000">
                  <a:pos x="wd2" y="hd2"/>
                </a:cxn>
                <a:cxn ang="10800000">
                  <a:pos x="wd2" y="hd2"/>
                </a:cxn>
                <a:cxn ang="16200000">
                  <a:pos x="wd2" y="hd2"/>
                </a:cxn>
              </a:cxnLst>
              <a:rect l="0" t="0" r="r" b="b"/>
              <a:pathLst>
                <a:path w="21600" h="21600" extrusionOk="0">
                  <a:moveTo>
                    <a:pt x="21600" y="11389"/>
                  </a:moveTo>
                  <a:lnTo>
                    <a:pt x="8177" y="1954"/>
                  </a:lnTo>
                  <a:lnTo>
                    <a:pt x="8638" y="0"/>
                  </a:lnTo>
                  <a:lnTo>
                    <a:pt x="0" y="2047"/>
                  </a:lnTo>
                  <a:lnTo>
                    <a:pt x="5345" y="13950"/>
                  </a:lnTo>
                  <a:lnTo>
                    <a:pt x="5767" y="12161"/>
                  </a:lnTo>
                  <a:lnTo>
                    <a:pt x="19197" y="21600"/>
                  </a:lnTo>
                  <a:cubicBezTo>
                    <a:pt x="19197" y="21600"/>
                    <a:pt x="21600" y="11389"/>
                    <a:pt x="21600" y="11389"/>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2" name="Shape 1611"/>
            <p:cNvSpPr/>
            <p:nvPr/>
          </p:nvSpPr>
          <p:spPr>
            <a:xfrm>
              <a:off x="4840194" y="2955067"/>
              <a:ext cx="757220" cy="876194"/>
            </a:xfrm>
            <a:custGeom>
              <a:avLst/>
              <a:gdLst/>
              <a:ahLst/>
              <a:cxnLst>
                <a:cxn ang="0">
                  <a:pos x="wd2" y="hd2"/>
                </a:cxn>
                <a:cxn ang="5400000">
                  <a:pos x="wd2" y="hd2"/>
                </a:cxn>
                <a:cxn ang="10800000">
                  <a:pos x="wd2" y="hd2"/>
                </a:cxn>
                <a:cxn ang="16200000">
                  <a:pos x="wd2" y="hd2"/>
                </a:cxn>
              </a:cxnLst>
              <a:rect l="0" t="0" r="r" b="b"/>
              <a:pathLst>
                <a:path w="21600" h="21600" extrusionOk="0">
                  <a:moveTo>
                    <a:pt x="21600" y="9720"/>
                  </a:moveTo>
                  <a:lnTo>
                    <a:pt x="10353" y="0"/>
                  </a:lnTo>
                  <a:cubicBezTo>
                    <a:pt x="3956" y="5528"/>
                    <a:pt x="0" y="13165"/>
                    <a:pt x="0" y="21600"/>
                  </a:cubicBezTo>
                  <a:lnTo>
                    <a:pt x="15906" y="21600"/>
                  </a:lnTo>
                  <a:cubicBezTo>
                    <a:pt x="15906" y="16960"/>
                    <a:pt x="18082" y="12760"/>
                    <a:pt x="21600" y="972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3" name="Group 2"/>
          <p:cNvGrpSpPr/>
          <p:nvPr/>
        </p:nvGrpSpPr>
        <p:grpSpPr>
          <a:xfrm>
            <a:off x="3905149" y="1525796"/>
            <a:ext cx="657146" cy="850357"/>
            <a:chOff x="5206865" y="2211813"/>
            <a:chExt cx="876194" cy="1133810"/>
          </a:xfrm>
        </p:grpSpPr>
        <p:sp>
          <p:nvSpPr>
            <p:cNvPr id="24" name="Shape 1589"/>
            <p:cNvSpPr/>
            <p:nvPr/>
          </p:nvSpPr>
          <p:spPr>
            <a:xfrm>
              <a:off x="5315876" y="2211813"/>
              <a:ext cx="617346" cy="1061954"/>
            </a:xfrm>
            <a:custGeom>
              <a:avLst/>
              <a:gdLst/>
              <a:ahLst/>
              <a:cxnLst>
                <a:cxn ang="0">
                  <a:pos x="wd2" y="hd2"/>
                </a:cxn>
                <a:cxn ang="5400000">
                  <a:pos x="wd2" y="hd2"/>
                </a:cxn>
                <a:cxn ang="10800000">
                  <a:pos x="wd2" y="hd2"/>
                </a:cxn>
                <a:cxn ang="16200000">
                  <a:pos x="wd2" y="hd2"/>
                </a:cxn>
              </a:cxnLst>
              <a:rect l="0" t="0" r="r" b="b"/>
              <a:pathLst>
                <a:path w="21600" h="21600" extrusionOk="0">
                  <a:moveTo>
                    <a:pt x="21600" y="19118"/>
                  </a:moveTo>
                  <a:lnTo>
                    <a:pt x="11902" y="5751"/>
                  </a:lnTo>
                  <a:lnTo>
                    <a:pt x="13841" y="5277"/>
                  </a:lnTo>
                  <a:lnTo>
                    <a:pt x="1880" y="0"/>
                  </a:lnTo>
                  <a:lnTo>
                    <a:pt x="0" y="8660"/>
                  </a:lnTo>
                  <a:lnTo>
                    <a:pt x="1775" y="8226"/>
                  </a:lnTo>
                  <a:lnTo>
                    <a:pt x="11478" y="21600"/>
                  </a:lnTo>
                  <a:cubicBezTo>
                    <a:pt x="11478" y="21600"/>
                    <a:pt x="21600" y="19118"/>
                    <a:pt x="21600" y="19118"/>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5" name="Shape 1614"/>
            <p:cNvSpPr/>
            <p:nvPr/>
          </p:nvSpPr>
          <p:spPr>
            <a:xfrm>
              <a:off x="5206865" y="2588396"/>
              <a:ext cx="876194" cy="757227"/>
            </a:xfrm>
            <a:custGeom>
              <a:avLst/>
              <a:gdLst/>
              <a:ahLst/>
              <a:cxnLst>
                <a:cxn ang="0">
                  <a:pos x="wd2" y="hd2"/>
                </a:cxn>
                <a:cxn ang="5400000">
                  <a:pos x="wd2" y="hd2"/>
                </a:cxn>
                <a:cxn ang="10800000">
                  <a:pos x="wd2" y="hd2"/>
                </a:cxn>
                <a:cxn ang="16200000">
                  <a:pos x="wd2" y="hd2"/>
                </a:cxn>
              </a:cxnLst>
              <a:rect l="0" t="0" r="r" b="b"/>
              <a:pathLst>
                <a:path w="21600" h="21600" extrusionOk="0">
                  <a:moveTo>
                    <a:pt x="21600" y="15906"/>
                  </a:moveTo>
                  <a:lnTo>
                    <a:pt x="21600" y="0"/>
                  </a:lnTo>
                  <a:cubicBezTo>
                    <a:pt x="13165" y="0"/>
                    <a:pt x="5528" y="3956"/>
                    <a:pt x="0" y="10353"/>
                  </a:cubicBezTo>
                  <a:lnTo>
                    <a:pt x="9720" y="21600"/>
                  </a:lnTo>
                  <a:cubicBezTo>
                    <a:pt x="12760" y="18082"/>
                    <a:pt x="16960" y="15906"/>
                    <a:pt x="21600" y="15906"/>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6" name="Group 11"/>
          <p:cNvGrpSpPr/>
          <p:nvPr/>
        </p:nvGrpSpPr>
        <p:grpSpPr>
          <a:xfrm>
            <a:off x="4369491" y="2476347"/>
            <a:ext cx="374112" cy="561168"/>
            <a:chOff x="5825986" y="3479214"/>
            <a:chExt cx="498816" cy="748224"/>
          </a:xfrm>
        </p:grpSpPr>
        <p:sp>
          <p:nvSpPr>
            <p:cNvPr id="27" name="Shape 1621"/>
            <p:cNvSpPr/>
            <p:nvPr/>
          </p:nvSpPr>
          <p:spPr>
            <a:xfrm>
              <a:off x="5825986" y="3479214"/>
              <a:ext cx="498816" cy="748224"/>
            </a:xfrm>
            <a:custGeom>
              <a:avLst/>
              <a:gdLst/>
              <a:ahLst/>
              <a:cxnLst>
                <a:cxn ang="0">
                  <a:pos x="wd2" y="hd2"/>
                </a:cxn>
                <a:cxn ang="5400000">
                  <a:pos x="wd2" y="hd2"/>
                </a:cxn>
                <a:cxn ang="10800000">
                  <a:pos x="wd2" y="hd2"/>
                </a:cxn>
                <a:cxn ang="16200000">
                  <a:pos x="wd2" y="hd2"/>
                </a:cxn>
              </a:cxnLst>
              <a:rect l="0" t="0" r="r" b="b"/>
              <a:pathLst>
                <a:path w="21600" h="21600" extrusionOk="0">
                  <a:moveTo>
                    <a:pt x="17466" y="8831"/>
                  </a:moveTo>
                  <a:cubicBezTo>
                    <a:pt x="17325" y="8934"/>
                    <a:pt x="17111" y="9089"/>
                    <a:pt x="16823" y="9295"/>
                  </a:cubicBezTo>
                  <a:cubicBezTo>
                    <a:pt x="16534" y="9502"/>
                    <a:pt x="16319" y="9656"/>
                    <a:pt x="16179" y="9759"/>
                  </a:cubicBezTo>
                  <a:cubicBezTo>
                    <a:pt x="14379" y="11193"/>
                    <a:pt x="13388" y="12591"/>
                    <a:pt x="13204" y="13950"/>
                  </a:cubicBezTo>
                  <a:lnTo>
                    <a:pt x="8396" y="13950"/>
                  </a:lnTo>
                  <a:cubicBezTo>
                    <a:pt x="8212" y="12591"/>
                    <a:pt x="7221" y="11193"/>
                    <a:pt x="5421" y="9759"/>
                  </a:cubicBezTo>
                  <a:cubicBezTo>
                    <a:pt x="5281" y="9656"/>
                    <a:pt x="5066" y="9502"/>
                    <a:pt x="4777" y="9295"/>
                  </a:cubicBezTo>
                  <a:cubicBezTo>
                    <a:pt x="4489" y="9089"/>
                    <a:pt x="4274" y="8934"/>
                    <a:pt x="4134" y="8831"/>
                  </a:cubicBezTo>
                  <a:cubicBezTo>
                    <a:pt x="3178" y="8091"/>
                    <a:pt x="2700" y="7246"/>
                    <a:pt x="2700" y="6300"/>
                  </a:cubicBezTo>
                  <a:cubicBezTo>
                    <a:pt x="2700" y="5625"/>
                    <a:pt x="2943" y="4997"/>
                    <a:pt x="3427" y="4415"/>
                  </a:cubicBezTo>
                  <a:cubicBezTo>
                    <a:pt x="3913" y="3834"/>
                    <a:pt x="4546" y="3359"/>
                    <a:pt x="5326" y="2988"/>
                  </a:cubicBezTo>
                  <a:cubicBezTo>
                    <a:pt x="6106" y="2618"/>
                    <a:pt x="6971" y="2327"/>
                    <a:pt x="7920" y="2116"/>
                  </a:cubicBezTo>
                  <a:cubicBezTo>
                    <a:pt x="8870" y="1905"/>
                    <a:pt x="9829" y="1799"/>
                    <a:pt x="10800" y="1799"/>
                  </a:cubicBezTo>
                  <a:cubicBezTo>
                    <a:pt x="11771" y="1799"/>
                    <a:pt x="12730" y="1905"/>
                    <a:pt x="13680" y="2116"/>
                  </a:cubicBezTo>
                  <a:cubicBezTo>
                    <a:pt x="14628" y="2327"/>
                    <a:pt x="15493" y="2618"/>
                    <a:pt x="16274" y="2988"/>
                  </a:cubicBezTo>
                  <a:cubicBezTo>
                    <a:pt x="17054" y="3359"/>
                    <a:pt x="17687" y="3834"/>
                    <a:pt x="18173" y="4415"/>
                  </a:cubicBezTo>
                  <a:cubicBezTo>
                    <a:pt x="18657" y="4997"/>
                    <a:pt x="18900" y="5625"/>
                    <a:pt x="18900" y="6300"/>
                  </a:cubicBezTo>
                  <a:cubicBezTo>
                    <a:pt x="18900" y="7246"/>
                    <a:pt x="18422" y="8091"/>
                    <a:pt x="17466" y="8831"/>
                  </a:cubicBezTo>
                  <a:cubicBezTo>
                    <a:pt x="17466" y="8831"/>
                    <a:pt x="17466" y="8831"/>
                    <a:pt x="17466" y="8831"/>
                  </a:cubicBezTo>
                  <a:close/>
                  <a:moveTo>
                    <a:pt x="20661" y="3705"/>
                  </a:moveTo>
                  <a:cubicBezTo>
                    <a:pt x="20035" y="2904"/>
                    <a:pt x="19213" y="2238"/>
                    <a:pt x="18194" y="1708"/>
                  </a:cubicBezTo>
                  <a:cubicBezTo>
                    <a:pt x="17174" y="1179"/>
                    <a:pt x="16021" y="762"/>
                    <a:pt x="14734" y="457"/>
                  </a:cubicBezTo>
                  <a:cubicBezTo>
                    <a:pt x="13447" y="153"/>
                    <a:pt x="12136" y="0"/>
                    <a:pt x="10800" y="0"/>
                  </a:cubicBezTo>
                  <a:cubicBezTo>
                    <a:pt x="9464" y="0"/>
                    <a:pt x="8153" y="153"/>
                    <a:pt x="6866" y="457"/>
                  </a:cubicBezTo>
                  <a:cubicBezTo>
                    <a:pt x="5579" y="762"/>
                    <a:pt x="4426" y="1179"/>
                    <a:pt x="3407" y="1708"/>
                  </a:cubicBezTo>
                  <a:cubicBezTo>
                    <a:pt x="2387" y="2238"/>
                    <a:pt x="1564" y="2903"/>
                    <a:pt x="938" y="3705"/>
                  </a:cubicBezTo>
                  <a:cubicBezTo>
                    <a:pt x="312" y="4507"/>
                    <a:pt x="0" y="5372"/>
                    <a:pt x="0" y="6300"/>
                  </a:cubicBezTo>
                  <a:cubicBezTo>
                    <a:pt x="0" y="7753"/>
                    <a:pt x="724" y="9009"/>
                    <a:pt x="2173" y="10069"/>
                  </a:cubicBezTo>
                  <a:cubicBezTo>
                    <a:pt x="2805" y="10528"/>
                    <a:pt x="3330" y="10936"/>
                    <a:pt x="3745" y="11292"/>
                  </a:cubicBezTo>
                  <a:cubicBezTo>
                    <a:pt x="4159" y="11648"/>
                    <a:pt x="4578" y="12096"/>
                    <a:pt x="5000" y="12635"/>
                  </a:cubicBezTo>
                  <a:cubicBezTo>
                    <a:pt x="5421" y="13174"/>
                    <a:pt x="5661" y="13678"/>
                    <a:pt x="5717" y="14147"/>
                  </a:cubicBezTo>
                  <a:cubicBezTo>
                    <a:pt x="5056" y="14409"/>
                    <a:pt x="4726" y="14794"/>
                    <a:pt x="4726" y="15300"/>
                  </a:cubicBezTo>
                  <a:cubicBezTo>
                    <a:pt x="4726" y="15647"/>
                    <a:pt x="4901" y="15947"/>
                    <a:pt x="5253" y="16200"/>
                  </a:cubicBezTo>
                  <a:cubicBezTo>
                    <a:pt x="4901" y="16453"/>
                    <a:pt x="4726" y="16753"/>
                    <a:pt x="4726" y="17100"/>
                  </a:cubicBezTo>
                  <a:cubicBezTo>
                    <a:pt x="4726" y="17588"/>
                    <a:pt x="5042" y="17968"/>
                    <a:pt x="5675" y="18240"/>
                  </a:cubicBezTo>
                  <a:cubicBezTo>
                    <a:pt x="5492" y="18455"/>
                    <a:pt x="5401" y="18675"/>
                    <a:pt x="5401" y="18901"/>
                  </a:cubicBezTo>
                  <a:cubicBezTo>
                    <a:pt x="5401" y="19331"/>
                    <a:pt x="5622" y="19665"/>
                    <a:pt x="6064" y="19898"/>
                  </a:cubicBezTo>
                  <a:cubicBezTo>
                    <a:pt x="6507" y="20133"/>
                    <a:pt x="7053" y="20251"/>
                    <a:pt x="7699" y="20251"/>
                  </a:cubicBezTo>
                  <a:cubicBezTo>
                    <a:pt x="7981" y="20663"/>
                    <a:pt x="8403" y="20991"/>
                    <a:pt x="8964" y="21235"/>
                  </a:cubicBezTo>
                  <a:cubicBezTo>
                    <a:pt x="9527" y="21478"/>
                    <a:pt x="10139" y="21600"/>
                    <a:pt x="10800" y="21600"/>
                  </a:cubicBezTo>
                  <a:cubicBezTo>
                    <a:pt x="11461" y="21600"/>
                    <a:pt x="12073" y="21478"/>
                    <a:pt x="12636" y="21235"/>
                  </a:cubicBezTo>
                  <a:cubicBezTo>
                    <a:pt x="13198" y="20991"/>
                    <a:pt x="13620" y="20663"/>
                    <a:pt x="13901" y="20251"/>
                  </a:cubicBezTo>
                  <a:cubicBezTo>
                    <a:pt x="14548" y="20251"/>
                    <a:pt x="15093" y="20133"/>
                    <a:pt x="15536" y="19898"/>
                  </a:cubicBezTo>
                  <a:cubicBezTo>
                    <a:pt x="15978" y="19665"/>
                    <a:pt x="16201" y="19331"/>
                    <a:pt x="16201" y="18901"/>
                  </a:cubicBezTo>
                  <a:cubicBezTo>
                    <a:pt x="16201" y="18675"/>
                    <a:pt x="16108" y="18455"/>
                    <a:pt x="15925" y="18240"/>
                  </a:cubicBezTo>
                  <a:cubicBezTo>
                    <a:pt x="16558" y="17968"/>
                    <a:pt x="16874" y="17588"/>
                    <a:pt x="16874" y="17100"/>
                  </a:cubicBezTo>
                  <a:cubicBezTo>
                    <a:pt x="16874" y="16753"/>
                    <a:pt x="16699" y="16453"/>
                    <a:pt x="16347" y="16200"/>
                  </a:cubicBezTo>
                  <a:cubicBezTo>
                    <a:pt x="16699" y="15947"/>
                    <a:pt x="16874" y="15647"/>
                    <a:pt x="16874" y="15300"/>
                  </a:cubicBezTo>
                  <a:cubicBezTo>
                    <a:pt x="16874" y="14794"/>
                    <a:pt x="16544" y="14409"/>
                    <a:pt x="15883" y="14147"/>
                  </a:cubicBezTo>
                  <a:cubicBezTo>
                    <a:pt x="15940" y="13678"/>
                    <a:pt x="16179" y="13174"/>
                    <a:pt x="16600" y="12635"/>
                  </a:cubicBezTo>
                  <a:cubicBezTo>
                    <a:pt x="17022" y="12096"/>
                    <a:pt x="17441" y="11648"/>
                    <a:pt x="17855" y="11292"/>
                  </a:cubicBezTo>
                  <a:cubicBezTo>
                    <a:pt x="18271" y="10936"/>
                    <a:pt x="18795" y="10528"/>
                    <a:pt x="19427" y="10069"/>
                  </a:cubicBezTo>
                  <a:cubicBezTo>
                    <a:pt x="20876" y="9009"/>
                    <a:pt x="21600" y="7753"/>
                    <a:pt x="21600" y="6300"/>
                  </a:cubicBezTo>
                  <a:cubicBezTo>
                    <a:pt x="21600" y="5372"/>
                    <a:pt x="21288" y="4507"/>
                    <a:pt x="20661" y="3705"/>
                  </a:cubicBezTo>
                  <a:cubicBezTo>
                    <a:pt x="20661" y="3705"/>
                    <a:pt x="20661" y="3705"/>
                    <a:pt x="20661" y="3705"/>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8" name="Shape 1622"/>
            <p:cNvSpPr/>
            <p:nvPr/>
          </p:nvSpPr>
          <p:spPr>
            <a:xfrm>
              <a:off x="6057672" y="3613741"/>
              <a:ext cx="124690" cy="93539"/>
            </a:xfrm>
            <a:custGeom>
              <a:avLst/>
              <a:gdLst/>
              <a:ahLst/>
              <a:cxnLst>
                <a:cxn ang="0">
                  <a:pos x="wd2" y="hd2"/>
                </a:cxn>
                <a:cxn ang="5400000">
                  <a:pos x="wd2" y="hd2"/>
                </a:cxn>
                <a:cxn ang="10800000">
                  <a:pos x="wd2" y="hd2"/>
                </a:cxn>
                <a:cxn ang="16200000">
                  <a:pos x="wd2" y="hd2"/>
                </a:cxn>
              </a:cxnLst>
              <a:rect l="0" t="0" r="r" b="b"/>
              <a:pathLst>
                <a:path w="21600" h="21600" extrusionOk="0">
                  <a:moveTo>
                    <a:pt x="11096" y="1800"/>
                  </a:moveTo>
                  <a:cubicBezTo>
                    <a:pt x="8314" y="607"/>
                    <a:pt x="5513" y="0"/>
                    <a:pt x="2701" y="0"/>
                  </a:cubicBezTo>
                  <a:cubicBezTo>
                    <a:pt x="1972" y="0"/>
                    <a:pt x="1340" y="357"/>
                    <a:pt x="804" y="1072"/>
                  </a:cubicBezTo>
                  <a:cubicBezTo>
                    <a:pt x="268" y="1787"/>
                    <a:pt x="0" y="2629"/>
                    <a:pt x="0" y="3600"/>
                  </a:cubicBezTo>
                  <a:cubicBezTo>
                    <a:pt x="0" y="4578"/>
                    <a:pt x="268" y="5420"/>
                    <a:pt x="804" y="6135"/>
                  </a:cubicBezTo>
                  <a:cubicBezTo>
                    <a:pt x="1340" y="6843"/>
                    <a:pt x="1972" y="7200"/>
                    <a:pt x="2701" y="7200"/>
                  </a:cubicBezTo>
                  <a:cubicBezTo>
                    <a:pt x="5629" y="7200"/>
                    <a:pt x="8608" y="8137"/>
                    <a:pt x="11647" y="10011"/>
                  </a:cubicBezTo>
                  <a:cubicBezTo>
                    <a:pt x="14687" y="11885"/>
                    <a:pt x="16204" y="14548"/>
                    <a:pt x="16204" y="18000"/>
                  </a:cubicBezTo>
                  <a:cubicBezTo>
                    <a:pt x="16204" y="18978"/>
                    <a:pt x="16467" y="19820"/>
                    <a:pt x="17003" y="20528"/>
                  </a:cubicBezTo>
                  <a:cubicBezTo>
                    <a:pt x="17539" y="21243"/>
                    <a:pt x="18171" y="21600"/>
                    <a:pt x="18904" y="21600"/>
                  </a:cubicBezTo>
                  <a:cubicBezTo>
                    <a:pt x="19633" y="21600"/>
                    <a:pt x="20265" y="21243"/>
                    <a:pt x="20801" y="20528"/>
                  </a:cubicBezTo>
                  <a:cubicBezTo>
                    <a:pt x="21337" y="19820"/>
                    <a:pt x="21600" y="18978"/>
                    <a:pt x="21600" y="18000"/>
                  </a:cubicBezTo>
                  <a:cubicBezTo>
                    <a:pt x="21600" y="14097"/>
                    <a:pt x="20548" y="10726"/>
                    <a:pt x="18439" y="7874"/>
                  </a:cubicBezTo>
                  <a:cubicBezTo>
                    <a:pt x="16330" y="5029"/>
                    <a:pt x="13882" y="3000"/>
                    <a:pt x="11096" y="1800"/>
                  </a:cubicBezTo>
                  <a:cubicBezTo>
                    <a:pt x="11096" y="1800"/>
                    <a:pt x="11096" y="1800"/>
                    <a:pt x="11096" y="180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sp>
        <p:nvSpPr>
          <p:cNvPr id="29" name="Text Placeholder 4"/>
          <p:cNvSpPr txBox="1">
            <a:spLocks/>
          </p:cNvSpPr>
          <p:nvPr/>
        </p:nvSpPr>
        <p:spPr>
          <a:xfrm>
            <a:off x="5508104" y="1131590"/>
            <a:ext cx="237503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0" name="Text Placeholder 4"/>
          <p:cNvSpPr txBox="1">
            <a:spLocks/>
          </p:cNvSpPr>
          <p:nvPr/>
        </p:nvSpPr>
        <p:spPr>
          <a:xfrm>
            <a:off x="6164971" y="1954214"/>
            <a:ext cx="2439477"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1" name="Text Placeholder 4"/>
          <p:cNvSpPr txBox="1">
            <a:spLocks/>
          </p:cNvSpPr>
          <p:nvPr/>
        </p:nvSpPr>
        <p:spPr>
          <a:xfrm>
            <a:off x="6084168" y="2931790"/>
            <a:ext cx="200742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2" name="Text Placeholder 4"/>
          <p:cNvSpPr txBox="1">
            <a:spLocks/>
          </p:cNvSpPr>
          <p:nvPr/>
        </p:nvSpPr>
        <p:spPr>
          <a:xfrm>
            <a:off x="5364088" y="3739078"/>
            <a:ext cx="2177015"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3" name="Text Placeholder 4"/>
          <p:cNvSpPr txBox="1">
            <a:spLocks/>
          </p:cNvSpPr>
          <p:nvPr/>
        </p:nvSpPr>
        <p:spPr>
          <a:xfrm>
            <a:off x="1586477" y="1131590"/>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4" name="Text Placeholder 4"/>
          <p:cNvSpPr txBox="1">
            <a:spLocks/>
          </p:cNvSpPr>
          <p:nvPr/>
        </p:nvSpPr>
        <p:spPr>
          <a:xfrm>
            <a:off x="927391" y="1954214"/>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5" name="Text Placeholder 4"/>
          <p:cNvSpPr txBox="1">
            <a:spLocks/>
          </p:cNvSpPr>
          <p:nvPr/>
        </p:nvSpPr>
        <p:spPr>
          <a:xfrm>
            <a:off x="1010414" y="2933290"/>
            <a:ext cx="1977410"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6" name="Text Placeholder 4"/>
          <p:cNvSpPr txBox="1">
            <a:spLocks/>
          </p:cNvSpPr>
          <p:nvPr/>
        </p:nvSpPr>
        <p:spPr>
          <a:xfrm>
            <a:off x="1610533" y="3739078"/>
            <a:ext cx="2025363"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7" name="Text Placeholder 4"/>
          <p:cNvSpPr txBox="1">
            <a:spLocks/>
          </p:cNvSpPr>
          <p:nvPr/>
        </p:nvSpPr>
        <p:spPr>
          <a:xfrm>
            <a:off x="4654460" y="1988830"/>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1</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 Placeholder 4"/>
          <p:cNvSpPr txBox="1">
            <a:spLocks/>
          </p:cNvSpPr>
          <p:nvPr/>
        </p:nvSpPr>
        <p:spPr>
          <a:xfrm>
            <a:off x="5058953" y="235437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2</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Text Placeholder 4"/>
          <p:cNvSpPr txBox="1">
            <a:spLocks/>
          </p:cNvSpPr>
          <p:nvPr/>
        </p:nvSpPr>
        <p:spPr>
          <a:xfrm>
            <a:off x="5044666" y="2932676"/>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3</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Text Placeholder 4"/>
          <p:cNvSpPr txBox="1">
            <a:spLocks/>
          </p:cNvSpPr>
          <p:nvPr/>
        </p:nvSpPr>
        <p:spPr>
          <a:xfrm>
            <a:off x="4636082" y="3312608"/>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500" b="1">
                <a:solidFill>
                  <a:schemeClr val="tx1">
                    <a:lumMod val="75000"/>
                    <a:lumOff val="25000"/>
                  </a:schemeClr>
                </a:solidFill>
                <a:latin typeface="微软雅黑" panose="020B0503020204020204" pitchFamily="34" charset="-122"/>
                <a:ea typeface="微软雅黑" panose="020B0503020204020204" pitchFamily="34" charset="-122"/>
              </a:rPr>
              <a:t>4</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Text Placeholder 4"/>
          <p:cNvSpPr txBox="1">
            <a:spLocks/>
          </p:cNvSpPr>
          <p:nvPr/>
        </p:nvSpPr>
        <p:spPr>
          <a:xfrm>
            <a:off x="4093446" y="330647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5</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Text Placeholder 4"/>
          <p:cNvSpPr txBox="1">
            <a:spLocks/>
          </p:cNvSpPr>
          <p:nvPr/>
        </p:nvSpPr>
        <p:spPr>
          <a:xfrm>
            <a:off x="3699976" y="291362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6</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Text Placeholder 4"/>
          <p:cNvSpPr txBox="1">
            <a:spLocks/>
          </p:cNvSpPr>
          <p:nvPr/>
        </p:nvSpPr>
        <p:spPr>
          <a:xfrm>
            <a:off x="3691333" y="2363563"/>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7</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Text Placeholder 4"/>
          <p:cNvSpPr txBox="1">
            <a:spLocks/>
          </p:cNvSpPr>
          <p:nvPr/>
        </p:nvSpPr>
        <p:spPr>
          <a:xfrm>
            <a:off x="4091488" y="1985884"/>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dirty="0">
                <a:solidFill>
                  <a:schemeClr val="tx1">
                    <a:lumMod val="75000"/>
                    <a:lumOff val="25000"/>
                  </a:schemeClr>
                </a:solidFill>
                <a:latin typeface="微软雅黑" panose="020B0503020204020204" pitchFamily="34" charset="-122"/>
                <a:ea typeface="微软雅黑" panose="020B0503020204020204" pitchFamily="34" charset="-122"/>
              </a:rPr>
              <a:t>8</a:t>
            </a:r>
          </a:p>
        </p:txBody>
      </p:sp>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7375344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dissolve">
                                      <p:cBhvr>
                                        <p:cTn id="15" dur="500"/>
                                        <p:tgtEl>
                                          <p:spTgt spid="26"/>
                                        </p:tgtEl>
                                      </p:cBhvr>
                                    </p:animEffect>
                                  </p:childTnLst>
                                </p:cTn>
                              </p:par>
                            </p:childTnLst>
                          </p:cTn>
                        </p:par>
                        <p:par>
                          <p:cTn id="16" fill="hold">
                            <p:stCondLst>
                              <p:cond delay="1350"/>
                            </p:stCondLst>
                            <p:childTnLst>
                              <p:par>
                                <p:cTn id="17" presetID="9"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dissolve">
                                      <p:cBhvr>
                                        <p:cTn id="19" dur="500"/>
                                        <p:tgtEl>
                                          <p:spTgt spid="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7">
                                            <p:txEl>
                                              <p:pRg st="0" end="0"/>
                                            </p:txEl>
                                          </p:spTgt>
                                        </p:tgtEl>
                                        <p:attrNameLst>
                                          <p:attrName>style.visibility</p:attrName>
                                        </p:attrNameLst>
                                      </p:cBhvr>
                                      <p:to>
                                        <p:strVal val="visible"/>
                                      </p:to>
                                    </p:set>
                                    <p:animEffect transition="in" filter="fade">
                                      <p:cBhvr>
                                        <p:cTn id="22" dur="500"/>
                                        <p:tgtEl>
                                          <p:spTgt spid="37">
                                            <p:txEl>
                                              <p:pRg st="0" end="0"/>
                                            </p:txEl>
                                          </p:spTgt>
                                        </p:tgtEl>
                                      </p:cBhvr>
                                    </p:animEffect>
                                  </p:childTnLst>
                                </p:cTn>
                              </p:par>
                            </p:childTnLst>
                          </p:cTn>
                        </p:par>
                        <p:par>
                          <p:cTn id="23" fill="hold">
                            <p:stCondLst>
                              <p:cond delay="1850"/>
                            </p:stCondLst>
                            <p:childTnLst>
                              <p:par>
                                <p:cTn id="24" presetID="10" presetClass="entr" presetSubtype="0" fill="hold" grpId="0" nodeType="afterEffect">
                                  <p:stCondLst>
                                    <p:cond delay="0"/>
                                  </p:stCondLst>
                                  <p:childTnLst>
                                    <p:set>
                                      <p:cBhvr>
                                        <p:cTn id="25" dur="1" fill="hold">
                                          <p:stCondLst>
                                            <p:cond delay="0"/>
                                          </p:stCondLst>
                                        </p:cTn>
                                        <p:tgtEl>
                                          <p:spTgt spid="29">
                                            <p:txEl>
                                              <p:pRg st="0" end="0"/>
                                            </p:txEl>
                                          </p:spTgt>
                                        </p:tgtEl>
                                        <p:attrNameLst>
                                          <p:attrName>style.visibility</p:attrName>
                                        </p:attrNameLst>
                                      </p:cBhvr>
                                      <p:to>
                                        <p:strVal val="visible"/>
                                      </p:to>
                                    </p:set>
                                    <p:animEffect transition="in" filter="fade">
                                      <p:cBhvr>
                                        <p:cTn id="26" dur="500"/>
                                        <p:tgtEl>
                                          <p:spTgt spid="29">
                                            <p:txEl>
                                              <p:pRg st="0" end="0"/>
                                            </p:txEl>
                                          </p:spTgt>
                                        </p:tgtEl>
                                      </p:cBhvr>
                                    </p:animEffect>
                                  </p:childTnLst>
                                </p:cTn>
                              </p:par>
                            </p:childTnLst>
                          </p:cTn>
                        </p:par>
                        <p:par>
                          <p:cTn id="27" fill="hold">
                            <p:stCondLst>
                              <p:cond delay="2350"/>
                            </p:stCondLst>
                            <p:childTnLst>
                              <p:par>
                                <p:cTn id="28" presetID="10" presetClass="entr" presetSubtype="0" fill="hold" grpId="0" nodeType="afterEffect">
                                  <p:stCondLst>
                                    <p:cond delay="0"/>
                                  </p:stCondLst>
                                  <p:childTnLst>
                                    <p:set>
                                      <p:cBhvr>
                                        <p:cTn id="29" dur="1" fill="hold">
                                          <p:stCondLst>
                                            <p:cond delay="0"/>
                                          </p:stCondLst>
                                        </p:cTn>
                                        <p:tgtEl>
                                          <p:spTgt spid="29">
                                            <p:txEl>
                                              <p:pRg st="1" end="1"/>
                                            </p:txEl>
                                          </p:spTgt>
                                        </p:tgtEl>
                                        <p:attrNameLst>
                                          <p:attrName>style.visibility</p:attrName>
                                        </p:attrNameLst>
                                      </p:cBhvr>
                                      <p:to>
                                        <p:strVal val="visible"/>
                                      </p:to>
                                    </p:set>
                                    <p:animEffect transition="in" filter="fade">
                                      <p:cBhvr>
                                        <p:cTn id="30" dur="500"/>
                                        <p:tgtEl>
                                          <p:spTgt spid="29">
                                            <p:txEl>
                                              <p:pRg st="1" end="1"/>
                                            </p:txEl>
                                          </p:spTgt>
                                        </p:tgtEl>
                                      </p:cBhvr>
                                    </p:animEffect>
                                  </p:childTnLst>
                                </p:cTn>
                              </p:par>
                            </p:childTnLst>
                          </p:cTn>
                        </p:par>
                        <p:par>
                          <p:cTn id="31" fill="hold">
                            <p:stCondLst>
                              <p:cond delay="2850"/>
                            </p:stCondLst>
                            <p:childTnLst>
                              <p:par>
                                <p:cTn id="32" presetID="9"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dissolve">
                                      <p:cBhvr>
                                        <p:cTn id="34" dur="500"/>
                                        <p:tgtEl>
                                          <p:spTgt spid="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8">
                                            <p:txEl>
                                              <p:pRg st="0" end="0"/>
                                            </p:txEl>
                                          </p:spTgt>
                                        </p:tgtEl>
                                        <p:attrNameLst>
                                          <p:attrName>style.visibility</p:attrName>
                                        </p:attrNameLst>
                                      </p:cBhvr>
                                      <p:to>
                                        <p:strVal val="visible"/>
                                      </p:to>
                                    </p:set>
                                    <p:animEffect transition="in" filter="fade">
                                      <p:cBhvr>
                                        <p:cTn id="37" dur="500"/>
                                        <p:tgtEl>
                                          <p:spTgt spid="38">
                                            <p:txEl>
                                              <p:pRg st="0" end="0"/>
                                            </p:txEl>
                                          </p:spTgt>
                                        </p:tgtEl>
                                      </p:cBhvr>
                                    </p:animEffect>
                                  </p:childTnLst>
                                </p:cTn>
                              </p:par>
                            </p:childTnLst>
                          </p:cTn>
                        </p:par>
                        <p:par>
                          <p:cTn id="38" fill="hold">
                            <p:stCondLst>
                              <p:cond delay="3350"/>
                            </p:stCondLst>
                            <p:childTnLst>
                              <p:par>
                                <p:cTn id="39" presetID="10" presetClass="entr" presetSubtype="0" fill="hold" grpId="0" nodeType="afterEffect">
                                  <p:stCondLst>
                                    <p:cond delay="0"/>
                                  </p:stCondLst>
                                  <p:childTnLst>
                                    <p:set>
                                      <p:cBhvr>
                                        <p:cTn id="40" dur="1" fill="hold">
                                          <p:stCondLst>
                                            <p:cond delay="0"/>
                                          </p:stCondLst>
                                        </p:cTn>
                                        <p:tgtEl>
                                          <p:spTgt spid="30">
                                            <p:txEl>
                                              <p:pRg st="0" end="0"/>
                                            </p:txEl>
                                          </p:spTgt>
                                        </p:tgtEl>
                                        <p:attrNameLst>
                                          <p:attrName>style.visibility</p:attrName>
                                        </p:attrNameLst>
                                      </p:cBhvr>
                                      <p:to>
                                        <p:strVal val="visible"/>
                                      </p:to>
                                    </p:set>
                                    <p:animEffect transition="in" filter="fade">
                                      <p:cBhvr>
                                        <p:cTn id="41" dur="500"/>
                                        <p:tgtEl>
                                          <p:spTgt spid="30">
                                            <p:txEl>
                                              <p:pRg st="0" end="0"/>
                                            </p:txEl>
                                          </p:spTgt>
                                        </p:tgtEl>
                                      </p:cBhvr>
                                    </p:animEffect>
                                  </p:childTnLst>
                                </p:cTn>
                              </p:par>
                            </p:childTnLst>
                          </p:cTn>
                        </p:par>
                        <p:par>
                          <p:cTn id="42" fill="hold">
                            <p:stCondLst>
                              <p:cond delay="3850"/>
                            </p:stCondLst>
                            <p:childTnLst>
                              <p:par>
                                <p:cTn id="43" presetID="10" presetClass="entr" presetSubtype="0" fill="hold" grpId="0" nodeType="afterEffect">
                                  <p:stCondLst>
                                    <p:cond delay="0"/>
                                  </p:stCondLst>
                                  <p:childTnLst>
                                    <p:set>
                                      <p:cBhvr>
                                        <p:cTn id="44" dur="1" fill="hold">
                                          <p:stCondLst>
                                            <p:cond delay="0"/>
                                          </p:stCondLst>
                                        </p:cTn>
                                        <p:tgtEl>
                                          <p:spTgt spid="30">
                                            <p:txEl>
                                              <p:pRg st="1" end="1"/>
                                            </p:txEl>
                                          </p:spTgt>
                                        </p:tgtEl>
                                        <p:attrNameLst>
                                          <p:attrName>style.visibility</p:attrName>
                                        </p:attrNameLst>
                                      </p:cBhvr>
                                      <p:to>
                                        <p:strVal val="visible"/>
                                      </p:to>
                                    </p:set>
                                    <p:animEffect transition="in" filter="fade">
                                      <p:cBhvr>
                                        <p:cTn id="45" dur="500"/>
                                        <p:tgtEl>
                                          <p:spTgt spid="30">
                                            <p:txEl>
                                              <p:pRg st="1" end="1"/>
                                            </p:txEl>
                                          </p:spTgt>
                                        </p:tgtEl>
                                      </p:cBhvr>
                                    </p:animEffect>
                                  </p:childTnLst>
                                </p:cTn>
                              </p:par>
                            </p:childTnLst>
                          </p:cTn>
                        </p:par>
                        <p:par>
                          <p:cTn id="46" fill="hold">
                            <p:stCondLst>
                              <p:cond delay="4350"/>
                            </p:stCondLst>
                            <p:childTnLst>
                              <p:par>
                                <p:cTn id="47" presetID="9" presetClass="entr" presetSubtype="0" fill="hold"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dissolve">
                                      <p:cBhvr>
                                        <p:cTn id="49" dur="500"/>
                                        <p:tgtEl>
                                          <p:spTgt spid="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9">
                                            <p:txEl>
                                              <p:pRg st="0" end="0"/>
                                            </p:txEl>
                                          </p:spTgt>
                                        </p:tgtEl>
                                        <p:attrNameLst>
                                          <p:attrName>style.visibility</p:attrName>
                                        </p:attrNameLst>
                                      </p:cBhvr>
                                      <p:to>
                                        <p:strVal val="visible"/>
                                      </p:to>
                                    </p:set>
                                    <p:animEffect transition="in" filter="fade">
                                      <p:cBhvr>
                                        <p:cTn id="52" dur="500"/>
                                        <p:tgtEl>
                                          <p:spTgt spid="39">
                                            <p:txEl>
                                              <p:pRg st="0" end="0"/>
                                            </p:txEl>
                                          </p:spTgt>
                                        </p:tgtEl>
                                      </p:cBhvr>
                                    </p:animEffect>
                                  </p:childTnLst>
                                </p:cTn>
                              </p:par>
                            </p:childTnLst>
                          </p:cTn>
                        </p:par>
                        <p:par>
                          <p:cTn id="53" fill="hold">
                            <p:stCondLst>
                              <p:cond delay="4850"/>
                            </p:stCondLst>
                            <p:childTnLst>
                              <p:par>
                                <p:cTn id="54" presetID="10" presetClass="entr" presetSubtype="0" fill="hold" grpId="0" nodeType="afterEffect">
                                  <p:stCondLst>
                                    <p:cond delay="0"/>
                                  </p:stCondLst>
                                  <p:childTnLst>
                                    <p:set>
                                      <p:cBhvr>
                                        <p:cTn id="55" dur="1" fill="hold">
                                          <p:stCondLst>
                                            <p:cond delay="0"/>
                                          </p:stCondLst>
                                        </p:cTn>
                                        <p:tgtEl>
                                          <p:spTgt spid="31">
                                            <p:txEl>
                                              <p:pRg st="0" end="0"/>
                                            </p:txEl>
                                          </p:spTgt>
                                        </p:tgtEl>
                                        <p:attrNameLst>
                                          <p:attrName>style.visibility</p:attrName>
                                        </p:attrNameLst>
                                      </p:cBhvr>
                                      <p:to>
                                        <p:strVal val="visible"/>
                                      </p:to>
                                    </p:set>
                                    <p:animEffect transition="in" filter="fade">
                                      <p:cBhvr>
                                        <p:cTn id="56" dur="500"/>
                                        <p:tgtEl>
                                          <p:spTgt spid="31">
                                            <p:txEl>
                                              <p:pRg st="0" end="0"/>
                                            </p:txEl>
                                          </p:spTgt>
                                        </p:tgtEl>
                                      </p:cBhvr>
                                    </p:animEffect>
                                  </p:childTnLst>
                                </p:cTn>
                              </p:par>
                            </p:childTnLst>
                          </p:cTn>
                        </p:par>
                        <p:par>
                          <p:cTn id="57" fill="hold">
                            <p:stCondLst>
                              <p:cond delay="5350"/>
                            </p:stCondLst>
                            <p:childTnLst>
                              <p:par>
                                <p:cTn id="58" presetID="10" presetClass="entr" presetSubtype="0" fill="hold" grpId="0" nodeType="afterEffect">
                                  <p:stCondLst>
                                    <p:cond delay="0"/>
                                  </p:stCondLst>
                                  <p:childTnLst>
                                    <p:set>
                                      <p:cBhvr>
                                        <p:cTn id="59" dur="1" fill="hold">
                                          <p:stCondLst>
                                            <p:cond delay="0"/>
                                          </p:stCondLst>
                                        </p:cTn>
                                        <p:tgtEl>
                                          <p:spTgt spid="31">
                                            <p:txEl>
                                              <p:pRg st="1" end="1"/>
                                            </p:txEl>
                                          </p:spTgt>
                                        </p:tgtEl>
                                        <p:attrNameLst>
                                          <p:attrName>style.visibility</p:attrName>
                                        </p:attrNameLst>
                                      </p:cBhvr>
                                      <p:to>
                                        <p:strVal val="visible"/>
                                      </p:to>
                                    </p:set>
                                    <p:animEffect transition="in" filter="fade">
                                      <p:cBhvr>
                                        <p:cTn id="60" dur="500"/>
                                        <p:tgtEl>
                                          <p:spTgt spid="31">
                                            <p:txEl>
                                              <p:pRg st="1" end="1"/>
                                            </p:txEl>
                                          </p:spTgt>
                                        </p:tgtEl>
                                      </p:cBhvr>
                                    </p:animEffect>
                                  </p:childTnLst>
                                </p:cTn>
                              </p:par>
                            </p:childTnLst>
                          </p:cTn>
                        </p:par>
                        <p:par>
                          <p:cTn id="61" fill="hold">
                            <p:stCondLst>
                              <p:cond delay="5850"/>
                            </p:stCondLst>
                            <p:childTnLst>
                              <p:par>
                                <p:cTn id="62" presetID="9" presetClass="entr" presetSubtype="0" fill="hold"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dissolve">
                                      <p:cBhvr>
                                        <p:cTn id="64" dur="500"/>
                                        <p:tgtEl>
                                          <p:spTgt spid="1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0">
                                            <p:txEl>
                                              <p:pRg st="0" end="0"/>
                                            </p:txEl>
                                          </p:spTgt>
                                        </p:tgtEl>
                                        <p:attrNameLst>
                                          <p:attrName>style.visibility</p:attrName>
                                        </p:attrNameLst>
                                      </p:cBhvr>
                                      <p:to>
                                        <p:strVal val="visible"/>
                                      </p:to>
                                    </p:set>
                                    <p:animEffect transition="in" filter="fade">
                                      <p:cBhvr>
                                        <p:cTn id="67" dur="500"/>
                                        <p:tgtEl>
                                          <p:spTgt spid="40">
                                            <p:txEl>
                                              <p:pRg st="0" end="0"/>
                                            </p:txEl>
                                          </p:spTgt>
                                        </p:tgtEl>
                                      </p:cBhvr>
                                    </p:animEffect>
                                  </p:childTnLst>
                                </p:cTn>
                              </p:par>
                            </p:childTnLst>
                          </p:cTn>
                        </p:par>
                        <p:par>
                          <p:cTn id="68" fill="hold">
                            <p:stCondLst>
                              <p:cond delay="6350"/>
                            </p:stCondLst>
                            <p:childTnLst>
                              <p:par>
                                <p:cTn id="69" presetID="10" presetClass="entr" presetSubtype="0" fill="hold" grpId="0" nodeType="afterEffect">
                                  <p:stCondLst>
                                    <p:cond delay="0"/>
                                  </p:stCondLst>
                                  <p:childTnLst>
                                    <p:set>
                                      <p:cBhvr>
                                        <p:cTn id="70" dur="1" fill="hold">
                                          <p:stCondLst>
                                            <p:cond delay="0"/>
                                          </p:stCondLst>
                                        </p:cTn>
                                        <p:tgtEl>
                                          <p:spTgt spid="32">
                                            <p:txEl>
                                              <p:pRg st="0" end="0"/>
                                            </p:txEl>
                                          </p:spTgt>
                                        </p:tgtEl>
                                        <p:attrNameLst>
                                          <p:attrName>style.visibility</p:attrName>
                                        </p:attrNameLst>
                                      </p:cBhvr>
                                      <p:to>
                                        <p:strVal val="visible"/>
                                      </p:to>
                                    </p:set>
                                    <p:animEffect transition="in" filter="fade">
                                      <p:cBhvr>
                                        <p:cTn id="71" dur="500"/>
                                        <p:tgtEl>
                                          <p:spTgt spid="32">
                                            <p:txEl>
                                              <p:pRg st="0" end="0"/>
                                            </p:txEl>
                                          </p:spTgt>
                                        </p:tgtEl>
                                      </p:cBhvr>
                                    </p:animEffect>
                                  </p:childTnLst>
                                </p:cTn>
                              </p:par>
                            </p:childTnLst>
                          </p:cTn>
                        </p:par>
                        <p:par>
                          <p:cTn id="72" fill="hold">
                            <p:stCondLst>
                              <p:cond delay="6850"/>
                            </p:stCondLst>
                            <p:childTnLst>
                              <p:par>
                                <p:cTn id="73" presetID="10" presetClass="entr" presetSubtype="0" fill="hold" grpId="0" nodeType="afterEffect">
                                  <p:stCondLst>
                                    <p:cond delay="0"/>
                                  </p:stCondLst>
                                  <p:childTnLst>
                                    <p:set>
                                      <p:cBhvr>
                                        <p:cTn id="74" dur="1" fill="hold">
                                          <p:stCondLst>
                                            <p:cond delay="0"/>
                                          </p:stCondLst>
                                        </p:cTn>
                                        <p:tgtEl>
                                          <p:spTgt spid="32">
                                            <p:txEl>
                                              <p:pRg st="1" end="1"/>
                                            </p:txEl>
                                          </p:spTgt>
                                        </p:tgtEl>
                                        <p:attrNameLst>
                                          <p:attrName>style.visibility</p:attrName>
                                        </p:attrNameLst>
                                      </p:cBhvr>
                                      <p:to>
                                        <p:strVal val="visible"/>
                                      </p:to>
                                    </p:set>
                                    <p:animEffect transition="in" filter="fade">
                                      <p:cBhvr>
                                        <p:cTn id="75" dur="500"/>
                                        <p:tgtEl>
                                          <p:spTgt spid="32">
                                            <p:txEl>
                                              <p:pRg st="1" end="1"/>
                                            </p:txEl>
                                          </p:spTgt>
                                        </p:tgtEl>
                                      </p:cBhvr>
                                    </p:animEffect>
                                  </p:childTnLst>
                                </p:cTn>
                              </p:par>
                            </p:childTnLst>
                          </p:cTn>
                        </p:par>
                        <p:par>
                          <p:cTn id="76" fill="hold">
                            <p:stCondLst>
                              <p:cond delay="7350"/>
                            </p:stCondLst>
                            <p:childTnLst>
                              <p:par>
                                <p:cTn id="77" presetID="9" presetClass="entr" presetSubtype="0"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dissolve">
                                      <p:cBhvr>
                                        <p:cTn id="79" dur="500"/>
                                        <p:tgtEl>
                                          <p:spTgt spid="1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1">
                                            <p:txEl>
                                              <p:pRg st="0" end="0"/>
                                            </p:txEl>
                                          </p:spTgt>
                                        </p:tgtEl>
                                        <p:attrNameLst>
                                          <p:attrName>style.visibility</p:attrName>
                                        </p:attrNameLst>
                                      </p:cBhvr>
                                      <p:to>
                                        <p:strVal val="visible"/>
                                      </p:to>
                                    </p:set>
                                    <p:animEffect transition="in" filter="fade">
                                      <p:cBhvr>
                                        <p:cTn id="82" dur="500"/>
                                        <p:tgtEl>
                                          <p:spTgt spid="41">
                                            <p:txEl>
                                              <p:pRg st="0" end="0"/>
                                            </p:txEl>
                                          </p:spTgt>
                                        </p:tgtEl>
                                      </p:cBhvr>
                                    </p:animEffect>
                                  </p:childTnLst>
                                </p:cTn>
                              </p:par>
                            </p:childTnLst>
                          </p:cTn>
                        </p:par>
                        <p:par>
                          <p:cTn id="83" fill="hold">
                            <p:stCondLst>
                              <p:cond delay="7850"/>
                            </p:stCondLst>
                            <p:childTnLst>
                              <p:par>
                                <p:cTn id="84" presetID="10" presetClass="entr" presetSubtype="0" fill="hold" grpId="0" nodeType="afterEffect">
                                  <p:stCondLst>
                                    <p:cond delay="0"/>
                                  </p:stCondLst>
                                  <p:childTnLst>
                                    <p:set>
                                      <p:cBhvr>
                                        <p:cTn id="85" dur="1" fill="hold">
                                          <p:stCondLst>
                                            <p:cond delay="0"/>
                                          </p:stCondLst>
                                        </p:cTn>
                                        <p:tgtEl>
                                          <p:spTgt spid="36">
                                            <p:txEl>
                                              <p:pRg st="0" end="0"/>
                                            </p:txEl>
                                          </p:spTgt>
                                        </p:tgtEl>
                                        <p:attrNameLst>
                                          <p:attrName>style.visibility</p:attrName>
                                        </p:attrNameLst>
                                      </p:cBhvr>
                                      <p:to>
                                        <p:strVal val="visible"/>
                                      </p:to>
                                    </p:set>
                                    <p:animEffect transition="in" filter="fade">
                                      <p:cBhvr>
                                        <p:cTn id="86" dur="500"/>
                                        <p:tgtEl>
                                          <p:spTgt spid="36">
                                            <p:txEl>
                                              <p:pRg st="0" end="0"/>
                                            </p:txEl>
                                          </p:spTgt>
                                        </p:tgtEl>
                                      </p:cBhvr>
                                    </p:animEffect>
                                  </p:childTnLst>
                                </p:cTn>
                              </p:par>
                            </p:childTnLst>
                          </p:cTn>
                        </p:par>
                        <p:par>
                          <p:cTn id="87" fill="hold">
                            <p:stCondLst>
                              <p:cond delay="8350"/>
                            </p:stCondLst>
                            <p:childTnLst>
                              <p:par>
                                <p:cTn id="88" presetID="10" presetClass="entr" presetSubtype="0" fill="hold" grpId="0" nodeType="afterEffect">
                                  <p:stCondLst>
                                    <p:cond delay="0"/>
                                  </p:stCondLst>
                                  <p:childTnLst>
                                    <p:set>
                                      <p:cBhvr>
                                        <p:cTn id="89" dur="1" fill="hold">
                                          <p:stCondLst>
                                            <p:cond delay="0"/>
                                          </p:stCondLst>
                                        </p:cTn>
                                        <p:tgtEl>
                                          <p:spTgt spid="36">
                                            <p:txEl>
                                              <p:pRg st="1" end="1"/>
                                            </p:txEl>
                                          </p:spTgt>
                                        </p:tgtEl>
                                        <p:attrNameLst>
                                          <p:attrName>style.visibility</p:attrName>
                                        </p:attrNameLst>
                                      </p:cBhvr>
                                      <p:to>
                                        <p:strVal val="visible"/>
                                      </p:to>
                                    </p:set>
                                    <p:animEffect transition="in" filter="fade">
                                      <p:cBhvr>
                                        <p:cTn id="90" dur="500"/>
                                        <p:tgtEl>
                                          <p:spTgt spid="36">
                                            <p:txEl>
                                              <p:pRg st="1" end="1"/>
                                            </p:txEl>
                                          </p:spTgt>
                                        </p:tgtEl>
                                      </p:cBhvr>
                                    </p:animEffect>
                                  </p:childTnLst>
                                </p:cTn>
                              </p:par>
                            </p:childTnLst>
                          </p:cTn>
                        </p:par>
                        <p:par>
                          <p:cTn id="91" fill="hold">
                            <p:stCondLst>
                              <p:cond delay="8850"/>
                            </p:stCondLst>
                            <p:childTnLst>
                              <p:par>
                                <p:cTn id="92" presetID="9" presetClass="entr" presetSubtype="0" fill="hold" nodeType="after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dissolve">
                                      <p:cBhvr>
                                        <p:cTn id="94" dur="500"/>
                                        <p:tgtEl>
                                          <p:spTgt spid="1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2">
                                            <p:txEl>
                                              <p:pRg st="0" end="0"/>
                                            </p:txEl>
                                          </p:spTgt>
                                        </p:tgtEl>
                                        <p:attrNameLst>
                                          <p:attrName>style.visibility</p:attrName>
                                        </p:attrNameLst>
                                      </p:cBhvr>
                                      <p:to>
                                        <p:strVal val="visible"/>
                                      </p:to>
                                    </p:set>
                                    <p:animEffect transition="in" filter="fade">
                                      <p:cBhvr>
                                        <p:cTn id="97" dur="500"/>
                                        <p:tgtEl>
                                          <p:spTgt spid="42">
                                            <p:txEl>
                                              <p:pRg st="0" end="0"/>
                                            </p:txEl>
                                          </p:spTgt>
                                        </p:tgtEl>
                                      </p:cBhvr>
                                    </p:animEffect>
                                  </p:childTnLst>
                                </p:cTn>
                              </p:par>
                            </p:childTnLst>
                          </p:cTn>
                        </p:par>
                        <p:par>
                          <p:cTn id="98" fill="hold">
                            <p:stCondLst>
                              <p:cond delay="9350"/>
                            </p:stCondLst>
                            <p:childTnLst>
                              <p:par>
                                <p:cTn id="99" presetID="10" presetClass="entr" presetSubtype="0" fill="hold" grpId="0" nodeType="afterEffect">
                                  <p:stCondLst>
                                    <p:cond delay="0"/>
                                  </p:stCondLst>
                                  <p:childTnLst>
                                    <p:set>
                                      <p:cBhvr>
                                        <p:cTn id="100" dur="1" fill="hold">
                                          <p:stCondLst>
                                            <p:cond delay="0"/>
                                          </p:stCondLst>
                                        </p:cTn>
                                        <p:tgtEl>
                                          <p:spTgt spid="35">
                                            <p:txEl>
                                              <p:pRg st="0" end="0"/>
                                            </p:txEl>
                                          </p:spTgt>
                                        </p:tgtEl>
                                        <p:attrNameLst>
                                          <p:attrName>style.visibility</p:attrName>
                                        </p:attrNameLst>
                                      </p:cBhvr>
                                      <p:to>
                                        <p:strVal val="visible"/>
                                      </p:to>
                                    </p:set>
                                    <p:animEffect transition="in" filter="fade">
                                      <p:cBhvr>
                                        <p:cTn id="101" dur="500"/>
                                        <p:tgtEl>
                                          <p:spTgt spid="35">
                                            <p:txEl>
                                              <p:pRg st="0" end="0"/>
                                            </p:txEl>
                                          </p:spTgt>
                                        </p:tgtEl>
                                      </p:cBhvr>
                                    </p:animEffect>
                                  </p:childTnLst>
                                </p:cTn>
                              </p:par>
                            </p:childTnLst>
                          </p:cTn>
                        </p:par>
                        <p:par>
                          <p:cTn id="102" fill="hold">
                            <p:stCondLst>
                              <p:cond delay="9850"/>
                            </p:stCondLst>
                            <p:childTnLst>
                              <p:par>
                                <p:cTn id="103" presetID="10" presetClass="entr" presetSubtype="0" fill="hold" grpId="0" nodeType="afterEffect">
                                  <p:stCondLst>
                                    <p:cond delay="0"/>
                                  </p:stCondLst>
                                  <p:childTnLst>
                                    <p:set>
                                      <p:cBhvr>
                                        <p:cTn id="104" dur="1" fill="hold">
                                          <p:stCondLst>
                                            <p:cond delay="0"/>
                                          </p:stCondLst>
                                        </p:cTn>
                                        <p:tgtEl>
                                          <p:spTgt spid="35">
                                            <p:txEl>
                                              <p:pRg st="1" end="1"/>
                                            </p:txEl>
                                          </p:spTgt>
                                        </p:tgtEl>
                                        <p:attrNameLst>
                                          <p:attrName>style.visibility</p:attrName>
                                        </p:attrNameLst>
                                      </p:cBhvr>
                                      <p:to>
                                        <p:strVal val="visible"/>
                                      </p:to>
                                    </p:set>
                                    <p:animEffect transition="in" filter="fade">
                                      <p:cBhvr>
                                        <p:cTn id="105" dur="500"/>
                                        <p:tgtEl>
                                          <p:spTgt spid="35">
                                            <p:txEl>
                                              <p:pRg st="1" end="1"/>
                                            </p:txEl>
                                          </p:spTgt>
                                        </p:tgtEl>
                                      </p:cBhvr>
                                    </p:animEffect>
                                  </p:childTnLst>
                                </p:cTn>
                              </p:par>
                            </p:childTnLst>
                          </p:cTn>
                        </p:par>
                        <p:par>
                          <p:cTn id="106" fill="hold">
                            <p:stCondLst>
                              <p:cond delay="10350"/>
                            </p:stCondLst>
                            <p:childTnLst>
                              <p:par>
                                <p:cTn id="107" presetID="9" presetClass="entr" presetSubtype="0" fill="hold" nodeType="afterEffect">
                                  <p:stCondLst>
                                    <p:cond delay="0"/>
                                  </p:stCondLst>
                                  <p:childTnLst>
                                    <p:set>
                                      <p:cBhvr>
                                        <p:cTn id="108" dur="1" fill="hold">
                                          <p:stCondLst>
                                            <p:cond delay="0"/>
                                          </p:stCondLst>
                                        </p:cTn>
                                        <p:tgtEl>
                                          <p:spTgt spid="20"/>
                                        </p:tgtEl>
                                        <p:attrNameLst>
                                          <p:attrName>style.visibility</p:attrName>
                                        </p:attrNameLst>
                                      </p:cBhvr>
                                      <p:to>
                                        <p:strVal val="visible"/>
                                      </p:to>
                                    </p:set>
                                    <p:animEffect transition="in" filter="dissolve">
                                      <p:cBhvr>
                                        <p:cTn id="109" dur="500"/>
                                        <p:tgtEl>
                                          <p:spTgt spid="20"/>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43">
                                            <p:txEl>
                                              <p:pRg st="0" end="0"/>
                                            </p:txEl>
                                          </p:spTgt>
                                        </p:tgtEl>
                                        <p:attrNameLst>
                                          <p:attrName>style.visibility</p:attrName>
                                        </p:attrNameLst>
                                      </p:cBhvr>
                                      <p:to>
                                        <p:strVal val="visible"/>
                                      </p:to>
                                    </p:set>
                                    <p:animEffect transition="in" filter="fade">
                                      <p:cBhvr>
                                        <p:cTn id="112" dur="500"/>
                                        <p:tgtEl>
                                          <p:spTgt spid="43">
                                            <p:txEl>
                                              <p:pRg st="0" end="0"/>
                                            </p:txEl>
                                          </p:spTgt>
                                        </p:tgtEl>
                                      </p:cBhvr>
                                    </p:animEffect>
                                  </p:childTnLst>
                                </p:cTn>
                              </p:par>
                            </p:childTnLst>
                          </p:cTn>
                        </p:par>
                        <p:par>
                          <p:cTn id="113" fill="hold">
                            <p:stCondLst>
                              <p:cond delay="10850"/>
                            </p:stCondLst>
                            <p:childTnLst>
                              <p:par>
                                <p:cTn id="114" presetID="10" presetClass="entr" presetSubtype="0" fill="hold" grpId="0" nodeType="afterEffect">
                                  <p:stCondLst>
                                    <p:cond delay="0"/>
                                  </p:stCondLst>
                                  <p:childTnLst>
                                    <p:set>
                                      <p:cBhvr>
                                        <p:cTn id="115" dur="1" fill="hold">
                                          <p:stCondLst>
                                            <p:cond delay="0"/>
                                          </p:stCondLst>
                                        </p:cTn>
                                        <p:tgtEl>
                                          <p:spTgt spid="34">
                                            <p:txEl>
                                              <p:pRg st="0" end="0"/>
                                            </p:txEl>
                                          </p:spTgt>
                                        </p:tgtEl>
                                        <p:attrNameLst>
                                          <p:attrName>style.visibility</p:attrName>
                                        </p:attrNameLst>
                                      </p:cBhvr>
                                      <p:to>
                                        <p:strVal val="visible"/>
                                      </p:to>
                                    </p:set>
                                    <p:animEffect transition="in" filter="fade">
                                      <p:cBhvr>
                                        <p:cTn id="116" dur="500"/>
                                        <p:tgtEl>
                                          <p:spTgt spid="34">
                                            <p:txEl>
                                              <p:pRg st="0" end="0"/>
                                            </p:txEl>
                                          </p:spTgt>
                                        </p:tgtEl>
                                      </p:cBhvr>
                                    </p:animEffect>
                                  </p:childTnLst>
                                </p:cTn>
                              </p:par>
                            </p:childTnLst>
                          </p:cTn>
                        </p:par>
                        <p:par>
                          <p:cTn id="117" fill="hold">
                            <p:stCondLst>
                              <p:cond delay="11350"/>
                            </p:stCondLst>
                            <p:childTnLst>
                              <p:par>
                                <p:cTn id="118" presetID="10" presetClass="entr" presetSubtype="0" fill="hold" grpId="0" nodeType="afterEffect">
                                  <p:stCondLst>
                                    <p:cond delay="0"/>
                                  </p:stCondLst>
                                  <p:childTnLst>
                                    <p:set>
                                      <p:cBhvr>
                                        <p:cTn id="119" dur="1" fill="hold">
                                          <p:stCondLst>
                                            <p:cond delay="0"/>
                                          </p:stCondLst>
                                        </p:cTn>
                                        <p:tgtEl>
                                          <p:spTgt spid="34">
                                            <p:txEl>
                                              <p:pRg st="1" end="1"/>
                                            </p:txEl>
                                          </p:spTgt>
                                        </p:tgtEl>
                                        <p:attrNameLst>
                                          <p:attrName>style.visibility</p:attrName>
                                        </p:attrNameLst>
                                      </p:cBhvr>
                                      <p:to>
                                        <p:strVal val="visible"/>
                                      </p:to>
                                    </p:set>
                                    <p:animEffect transition="in" filter="fade">
                                      <p:cBhvr>
                                        <p:cTn id="120" dur="500"/>
                                        <p:tgtEl>
                                          <p:spTgt spid="34">
                                            <p:txEl>
                                              <p:pRg st="1" end="1"/>
                                            </p:txEl>
                                          </p:spTgt>
                                        </p:tgtEl>
                                      </p:cBhvr>
                                    </p:animEffect>
                                  </p:childTnLst>
                                </p:cTn>
                              </p:par>
                            </p:childTnLst>
                          </p:cTn>
                        </p:par>
                        <p:par>
                          <p:cTn id="121" fill="hold">
                            <p:stCondLst>
                              <p:cond delay="11850"/>
                            </p:stCondLst>
                            <p:childTnLst>
                              <p:par>
                                <p:cTn id="122" presetID="9" presetClass="entr" presetSubtype="0" fill="hold" nodeType="afterEffect">
                                  <p:stCondLst>
                                    <p:cond delay="0"/>
                                  </p:stCondLst>
                                  <p:childTnLst>
                                    <p:set>
                                      <p:cBhvr>
                                        <p:cTn id="123" dur="1" fill="hold">
                                          <p:stCondLst>
                                            <p:cond delay="0"/>
                                          </p:stCondLst>
                                        </p:cTn>
                                        <p:tgtEl>
                                          <p:spTgt spid="23"/>
                                        </p:tgtEl>
                                        <p:attrNameLst>
                                          <p:attrName>style.visibility</p:attrName>
                                        </p:attrNameLst>
                                      </p:cBhvr>
                                      <p:to>
                                        <p:strVal val="visible"/>
                                      </p:to>
                                    </p:set>
                                    <p:animEffect transition="in" filter="dissolve">
                                      <p:cBhvr>
                                        <p:cTn id="124" dur="500"/>
                                        <p:tgtEl>
                                          <p:spTgt spid="23"/>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4">
                                            <p:txEl>
                                              <p:pRg st="0" end="0"/>
                                            </p:txEl>
                                          </p:spTgt>
                                        </p:tgtEl>
                                        <p:attrNameLst>
                                          <p:attrName>style.visibility</p:attrName>
                                        </p:attrNameLst>
                                      </p:cBhvr>
                                      <p:to>
                                        <p:strVal val="visible"/>
                                      </p:to>
                                    </p:set>
                                    <p:animEffect transition="in" filter="fade">
                                      <p:cBhvr>
                                        <p:cTn id="127" dur="500"/>
                                        <p:tgtEl>
                                          <p:spTgt spid="44">
                                            <p:txEl>
                                              <p:pRg st="0" end="0"/>
                                            </p:txEl>
                                          </p:spTgt>
                                        </p:tgtEl>
                                      </p:cBhvr>
                                    </p:animEffect>
                                  </p:childTnLst>
                                </p:cTn>
                              </p:par>
                            </p:childTnLst>
                          </p:cTn>
                        </p:par>
                        <p:par>
                          <p:cTn id="128" fill="hold">
                            <p:stCondLst>
                              <p:cond delay="12350"/>
                            </p:stCondLst>
                            <p:childTnLst>
                              <p:par>
                                <p:cTn id="129" presetID="10" presetClass="entr" presetSubtype="0" fill="hold" grpId="0" nodeType="afterEffect">
                                  <p:stCondLst>
                                    <p:cond delay="0"/>
                                  </p:stCondLst>
                                  <p:childTnLst>
                                    <p:set>
                                      <p:cBhvr>
                                        <p:cTn id="130" dur="1" fill="hold">
                                          <p:stCondLst>
                                            <p:cond delay="0"/>
                                          </p:stCondLst>
                                        </p:cTn>
                                        <p:tgtEl>
                                          <p:spTgt spid="33">
                                            <p:txEl>
                                              <p:pRg st="0" end="0"/>
                                            </p:txEl>
                                          </p:spTgt>
                                        </p:tgtEl>
                                        <p:attrNameLst>
                                          <p:attrName>style.visibility</p:attrName>
                                        </p:attrNameLst>
                                      </p:cBhvr>
                                      <p:to>
                                        <p:strVal val="visible"/>
                                      </p:to>
                                    </p:set>
                                    <p:animEffect transition="in" filter="fade">
                                      <p:cBhvr>
                                        <p:cTn id="131" dur="500"/>
                                        <p:tgtEl>
                                          <p:spTgt spid="33">
                                            <p:txEl>
                                              <p:pRg st="0" end="0"/>
                                            </p:txEl>
                                          </p:spTgt>
                                        </p:tgtEl>
                                      </p:cBhvr>
                                    </p:animEffect>
                                  </p:childTnLst>
                                </p:cTn>
                              </p:par>
                            </p:childTnLst>
                          </p:cTn>
                        </p:par>
                        <p:par>
                          <p:cTn id="132" fill="hold">
                            <p:stCondLst>
                              <p:cond delay="12850"/>
                            </p:stCondLst>
                            <p:childTnLst>
                              <p:par>
                                <p:cTn id="133" presetID="10" presetClass="entr" presetSubtype="0" fill="hold" grpId="0" nodeType="afterEffect">
                                  <p:stCondLst>
                                    <p:cond delay="0"/>
                                  </p:stCondLst>
                                  <p:childTnLst>
                                    <p:set>
                                      <p:cBhvr>
                                        <p:cTn id="134" dur="1" fill="hold">
                                          <p:stCondLst>
                                            <p:cond delay="0"/>
                                          </p:stCondLst>
                                        </p:cTn>
                                        <p:tgtEl>
                                          <p:spTgt spid="33">
                                            <p:txEl>
                                              <p:pRg st="1" end="1"/>
                                            </p:txEl>
                                          </p:spTgt>
                                        </p:tgtEl>
                                        <p:attrNameLst>
                                          <p:attrName>style.visibility</p:attrName>
                                        </p:attrNameLst>
                                      </p:cBhvr>
                                      <p:to>
                                        <p:strVal val="visible"/>
                                      </p:to>
                                    </p:set>
                                    <p:animEffect transition="in" filter="fade">
                                      <p:cBhvr>
                                        <p:cTn id="135" dur="500"/>
                                        <p:tgtEl>
                                          <p:spTgt spid="3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uiExpand="1" build="p"/>
      <p:bldP spid="30" grpId="0" build="p"/>
      <p:bldP spid="31" grpId="0" build="p"/>
      <p:bldP spid="32" grpId="0" build="p"/>
      <p:bldP spid="33" grpId="0" build="p"/>
      <p:bldP spid="34" grpId="0" build="p"/>
      <p:bldP spid="35" grpId="0" build="p"/>
      <p:bldP spid="36" grpId="0" build="p"/>
      <p:bldP spid="37" grpId="0" build="p"/>
      <p:bldP spid="38" grpId="0" build="p"/>
      <p:bldP spid="39" grpId="0" build="p"/>
      <p:bldP spid="40" grpId="0" build="p"/>
      <p:bldP spid="41" grpId="0" build="p"/>
      <p:bldP spid="42" grpId="0" build="p"/>
      <p:bldP spid="43" grpId="0" build="p"/>
      <p:bldP spid="44" grpId="0" build="p"/>
      <p:bldP spid="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1" y="1651830"/>
            <a:ext cx="9144000" cy="1814777"/>
            <a:chOff x="170694" y="177982"/>
            <a:chExt cx="3936003" cy="781165"/>
          </a:xfrm>
        </p:grpSpPr>
        <p:sp>
          <p:nvSpPr>
            <p:cNvPr id="44" name="等腰三角形 43"/>
            <p:cNvSpPr/>
            <p:nvPr/>
          </p:nvSpPr>
          <p:spPr>
            <a:xfrm>
              <a:off x="1233863" y="177982"/>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5" name="等腰三角形 44"/>
            <p:cNvSpPr/>
            <p:nvPr/>
          </p:nvSpPr>
          <p:spPr>
            <a:xfrm flipV="1">
              <a:off x="200258" y="602633"/>
              <a:ext cx="355284" cy="356514"/>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6" name="矩形 45"/>
            <p:cNvSpPr/>
            <p:nvPr/>
          </p:nvSpPr>
          <p:spPr>
            <a:xfrm>
              <a:off x="170694" y="261768"/>
              <a:ext cx="3936003" cy="6119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7" name="平行四边形 46"/>
            <p:cNvSpPr/>
            <p:nvPr/>
          </p:nvSpPr>
          <p:spPr>
            <a:xfrm>
              <a:off x="376965" y="178257"/>
              <a:ext cx="1036076" cy="779005"/>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6"/>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a:solidFill>
                    <a:schemeClr val="bg1">
                      <a:lumMod val="95000"/>
                    </a:schemeClr>
                  </a:solidFill>
                  <a:latin typeface="Impact" panose="020B0806030902050204" pitchFamily="34" charset="0"/>
                </a:rPr>
                <a:t>05</a:t>
              </a:r>
              <a:endParaRPr lang="zh-CN" altLang="en-US" sz="8000" dirty="0">
                <a:solidFill>
                  <a:schemeClr val="bg1">
                    <a:lumMod val="95000"/>
                  </a:schemeClr>
                </a:solidFill>
                <a:latin typeface="Impact" panose="020B0806030902050204" pitchFamily="34" charset="0"/>
              </a:endParaRPr>
            </a:p>
          </p:txBody>
        </p:sp>
      </p:grpSp>
      <p:sp>
        <p:nvSpPr>
          <p:cNvPr id="49"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rPr>
              <a:t>明年工作目标计划</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0" name="组合 9"/>
          <p:cNvGrpSpPr/>
          <p:nvPr/>
        </p:nvGrpSpPr>
        <p:grpSpPr>
          <a:xfrm>
            <a:off x="5940152" y="1274820"/>
            <a:ext cx="432048" cy="432834"/>
            <a:chOff x="6084168" y="1274820"/>
            <a:chExt cx="432048" cy="432834"/>
          </a:xfrm>
        </p:grpSpPr>
        <p:sp>
          <p:nvSpPr>
            <p:cNvPr id="1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3" name="组合 12"/>
          <p:cNvGrpSpPr/>
          <p:nvPr/>
        </p:nvGrpSpPr>
        <p:grpSpPr>
          <a:xfrm>
            <a:off x="4644008" y="1275213"/>
            <a:ext cx="432048" cy="432048"/>
            <a:chOff x="4788024" y="1275213"/>
            <a:chExt cx="432048" cy="432048"/>
          </a:xfrm>
        </p:grpSpPr>
        <p:sp>
          <p:nvSpPr>
            <p:cNvPr id="1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6" name="组合 15"/>
          <p:cNvGrpSpPr/>
          <p:nvPr/>
        </p:nvGrpSpPr>
        <p:grpSpPr>
          <a:xfrm>
            <a:off x="5292080" y="1274820"/>
            <a:ext cx="432833" cy="432834"/>
            <a:chOff x="5436096" y="1274820"/>
            <a:chExt cx="432833" cy="432834"/>
          </a:xfrm>
        </p:grpSpPr>
        <p:sp>
          <p:nvSpPr>
            <p:cNvPr id="17"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1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19" name="组合 18"/>
          <p:cNvGrpSpPr/>
          <p:nvPr/>
        </p:nvGrpSpPr>
        <p:grpSpPr>
          <a:xfrm>
            <a:off x="3347864" y="1274820"/>
            <a:ext cx="432833" cy="432834"/>
            <a:chOff x="3491880" y="1274820"/>
            <a:chExt cx="432833" cy="432834"/>
          </a:xfrm>
        </p:grpSpPr>
        <p:sp>
          <p:nvSpPr>
            <p:cNvPr id="2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22" name="组合 21"/>
          <p:cNvGrpSpPr/>
          <p:nvPr/>
        </p:nvGrpSpPr>
        <p:grpSpPr>
          <a:xfrm>
            <a:off x="3995936" y="1274820"/>
            <a:ext cx="432833" cy="432834"/>
            <a:chOff x="4139952" y="1274820"/>
            <a:chExt cx="432833" cy="432834"/>
          </a:xfrm>
        </p:grpSpPr>
        <p:sp>
          <p:nvSpPr>
            <p:cNvPr id="23"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4"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49475562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800" fill="hold"/>
                                        <p:tgtEl>
                                          <p:spTgt spid="42"/>
                                        </p:tgtEl>
                                        <p:attrNameLst>
                                          <p:attrName>ppt_x</p:attrName>
                                        </p:attrNameLst>
                                      </p:cBhvr>
                                      <p:tavLst>
                                        <p:tav tm="0">
                                          <p:val>
                                            <p:strVal val="0-#ppt_w/2"/>
                                          </p:val>
                                        </p:tav>
                                        <p:tav tm="100000">
                                          <p:val>
                                            <p:strVal val="#ppt_x"/>
                                          </p:val>
                                        </p:tav>
                                      </p:tavLst>
                                    </p:anim>
                                    <p:anim calcmode="lin" valueType="num">
                                      <p:cBhvr additive="base">
                                        <p:cTn id="8" dur="8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2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nodeType="withEffect">
                                  <p:stCondLst>
                                    <p:cond delay="4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8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210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49"/>
                                        </p:tgtEl>
                                        <p:attrNameLst>
                                          <p:attrName>style.visibility</p:attrName>
                                        </p:attrNameLst>
                                      </p:cBhvr>
                                      <p:to>
                                        <p:strVal val="visible"/>
                                      </p:to>
                                    </p:set>
                                    <p:animEffect transition="in" filter="wipe(left)">
                                      <p:cBhvr>
                                        <p:cTn id="38" dur="200"/>
                                        <p:tgtEl>
                                          <p:spTgt spid="4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49"/>
                                        </p:tgtEl>
                                      </p:cBhvr>
                                      <p:to x="80000" y="100000"/>
                                    </p:animScale>
                                    <p:anim by="(#ppt_w*0.10)" calcmode="lin" valueType="num">
                                      <p:cBhvr>
                                        <p:cTn id="41" dur="50" autoRev="1" fill="hold">
                                          <p:stCondLst>
                                            <p:cond delay="0"/>
                                          </p:stCondLst>
                                        </p:cTn>
                                        <p:tgtEl>
                                          <p:spTgt spid="49"/>
                                        </p:tgtEl>
                                        <p:attrNameLst>
                                          <p:attrName>ppt_x</p:attrName>
                                        </p:attrNameLst>
                                      </p:cBhvr>
                                    </p:anim>
                                    <p:anim by="(-#ppt_w*0.10)" calcmode="lin" valueType="num">
                                      <p:cBhvr>
                                        <p:cTn id="42" dur="50" autoRev="1" fill="hold">
                                          <p:stCondLst>
                                            <p:cond delay="0"/>
                                          </p:stCondLst>
                                        </p:cTn>
                                        <p:tgtEl>
                                          <p:spTgt spid="49"/>
                                        </p:tgtEl>
                                        <p:attrNameLst>
                                          <p:attrName>ppt_y</p:attrName>
                                        </p:attrNameLst>
                                      </p:cBhvr>
                                    </p:anim>
                                    <p:animRot by="-480000">
                                      <p:cBhvr>
                                        <p:cTn id="43" dur="50" autoRev="1" fill="hold">
                                          <p:stCondLst>
                                            <p:cond delay="0"/>
                                          </p:stCondLst>
                                        </p:cTn>
                                        <p:tgtEl>
                                          <p:spTgt spid="49"/>
                                        </p:tgtEl>
                                        <p:attrNameLst>
                                          <p:attrName>r</p:attrName>
                                        </p:attrNameLst>
                                      </p:cBhvr>
                                    </p:animRot>
                                  </p:childTnLst>
                                </p:cTn>
                              </p:par>
                            </p:childTnLst>
                          </p:cTn>
                        </p:par>
                        <p:par>
                          <p:cTn id="44" fill="hold">
                            <p:stCondLst>
                              <p:cond delay="272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50"/>
                                        </p:tgtEl>
                                        <p:attrNameLst>
                                          <p:attrName>style.visibility</p:attrName>
                                        </p:attrNameLst>
                                      </p:cBhvr>
                                      <p:to>
                                        <p:strVal val="visible"/>
                                      </p:to>
                                    </p:set>
                                    <p:animEffect transition="in" filter="wipe(left)">
                                      <p:cBhvr>
                                        <p:cTn id="47" dur="200"/>
                                        <p:tgtEl>
                                          <p:spTgt spid="50"/>
                                        </p:tgtEl>
                                      </p:cBhvr>
                                    </p:animEffect>
                                  </p:childTnLst>
                                </p:cTn>
                              </p:par>
                              <p:par>
                                <p:cTn id="48" presetID="36" presetClass="emph" presetSubtype="0" fill="hold" grpId="1" nodeType="withEffect">
                                  <p:stCondLst>
                                    <p:cond delay="0"/>
                                  </p:stCondLst>
                                  <p:iterate type="lt">
                                    <p:tmPct val="30000"/>
                                  </p:iterate>
                                  <p:childTnLst>
                                    <p:animScale>
                                      <p:cBhvr>
                                        <p:cTn id="49" dur="50" autoRev="1" fill="hold">
                                          <p:stCondLst>
                                            <p:cond delay="0"/>
                                          </p:stCondLst>
                                        </p:cTn>
                                        <p:tgtEl>
                                          <p:spTgt spid="50"/>
                                        </p:tgtEl>
                                      </p:cBhvr>
                                      <p:to x="80000" y="100000"/>
                                    </p:animScale>
                                    <p:anim by="(#ppt_w*0.10)" calcmode="lin" valueType="num">
                                      <p:cBhvr>
                                        <p:cTn id="50" dur="50" autoRev="1" fill="hold">
                                          <p:stCondLst>
                                            <p:cond delay="0"/>
                                          </p:stCondLst>
                                        </p:cTn>
                                        <p:tgtEl>
                                          <p:spTgt spid="50"/>
                                        </p:tgtEl>
                                        <p:attrNameLst>
                                          <p:attrName>ppt_x</p:attrName>
                                        </p:attrNameLst>
                                      </p:cBhvr>
                                    </p:anim>
                                    <p:anim by="(-#ppt_w*0.10)" calcmode="lin" valueType="num">
                                      <p:cBhvr>
                                        <p:cTn id="51" dur="50" autoRev="1" fill="hold">
                                          <p:stCondLst>
                                            <p:cond delay="0"/>
                                          </p:stCondLst>
                                        </p:cTn>
                                        <p:tgtEl>
                                          <p:spTgt spid="50"/>
                                        </p:tgtEl>
                                        <p:attrNameLst>
                                          <p:attrName>ppt_y</p:attrName>
                                        </p:attrNameLst>
                                      </p:cBhvr>
                                    </p:anim>
                                    <p:animRot by="-480000">
                                      <p:cBhvr>
                                        <p:cTn id="52" dur="50" autoRev="1" fill="hold">
                                          <p:stCondLst>
                                            <p:cond delay="0"/>
                                          </p:stCondLst>
                                        </p:cTn>
                                        <p:tgtEl>
                                          <p:spTgt spid="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49" grpId="1"/>
      <p:bldP spid="50" grpId="0"/>
      <p:bldP spid="50"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chemeClr val="accent1"/>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chemeClr val="accent1"/>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chemeClr val="accent2"/>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chemeClr val="accent2"/>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chemeClr val="accent1"/>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chemeClr val="accent1"/>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chemeClr val="accent2"/>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chemeClr val="accent2"/>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5136360" y="1299207"/>
            <a:ext cx="3142800" cy="3142800"/>
            <a:chOff x="5136360" y="1299207"/>
            <a:chExt cx="3142800" cy="3142800"/>
          </a:xfrm>
        </p:grpSpPr>
        <p:sp>
          <p:nvSpPr>
            <p:cNvPr id="5" name="Oval 18"/>
            <p:cNvSpPr/>
            <p:nvPr/>
          </p:nvSpPr>
          <p:spPr>
            <a:xfrm>
              <a:off x="5136360" y="1299207"/>
              <a:ext cx="3142800" cy="314280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609398"/>
            </a:xfrm>
            <a:prstGeom prst="rect">
              <a:avLst/>
            </a:prstGeom>
            <a:noFill/>
          </p:spPr>
          <p:txBody>
            <a:bodyPr wrap="square" lIns="0" tIns="0" rIns="0" bIns="0" rtlCol="0">
              <a:spAutoFit/>
            </a:bodyPr>
            <a:lstStyle/>
            <a:p>
              <a:pPr algn="ctr">
                <a:lnSpc>
                  <a:spcPct val="120000"/>
                </a:lnSpc>
              </a:pP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7" name="TextBox 6"/>
            <p:cNvSpPr txBox="1"/>
            <p:nvPr/>
          </p:nvSpPr>
          <p:spPr>
            <a:xfrm>
              <a:off x="6084819" y="2039519"/>
              <a:ext cx="1269578" cy="738664"/>
            </a:xfrm>
            <a:prstGeom prst="rect">
              <a:avLst/>
            </a:prstGeom>
            <a:noFill/>
          </p:spPr>
          <p:txBody>
            <a:bodyPr wrap="none" lIns="0" tIns="0" rIns="0" bIns="0" rtlCol="0">
              <a:spAutoFit/>
            </a:bodyPr>
            <a:lstStyle/>
            <a:p>
              <a:pPr algn="ctr"/>
              <a:r>
                <a:rPr lang="en-US" sz="4800" dirty="0">
                  <a:solidFill>
                    <a:schemeClr val="tx1">
                      <a:lumMod val="75000"/>
                      <a:lumOff val="25000"/>
                    </a:schemeClr>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5987182" y="2810631"/>
              <a:ext cx="1384995" cy="276999"/>
            </a:xfrm>
            <a:prstGeom prst="rect">
              <a:avLst/>
            </a:prstGeom>
            <a:noFill/>
          </p:spPr>
          <p:txBody>
            <a:bodyPr wrap="none" lIns="0" tIns="0" rIns="0" bIns="0"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点击输入标题</a:t>
              </a:r>
            </a:p>
          </p:txBody>
        </p:sp>
      </p:grpSp>
      <p:grpSp>
        <p:nvGrpSpPr>
          <p:cNvPr id="18"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553998"/>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10" name="TextBox 9"/>
            <p:cNvSpPr txBox="1"/>
            <p:nvPr/>
          </p:nvSpPr>
          <p:spPr>
            <a:xfrm>
              <a:off x="1539213" y="1617358"/>
              <a:ext cx="1269578" cy="738664"/>
            </a:xfrm>
            <a:prstGeom prst="rect">
              <a:avLst/>
            </a:prstGeom>
            <a:noFill/>
          </p:spPr>
          <p:txBody>
            <a:bodyPr wrap="none" lIns="0" tIns="0" rIns="0" bIns="0" rtlCol="0">
              <a:spAutoFit/>
            </a:bodyPr>
            <a:lstStyle/>
            <a:p>
              <a:pPr algn="ctr"/>
              <a:r>
                <a:rPr lang="en-US" sz="48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475656" y="2306575"/>
              <a:ext cx="1384995" cy="276999"/>
            </a:xfrm>
            <a:prstGeom prst="rect">
              <a:avLst/>
            </a:prstGeom>
            <a:noFill/>
          </p:spPr>
          <p:txBody>
            <a:bodyPr wrap="none" lIns="0" tIns="0" rIns="0" bIns="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点击输入标题</a:t>
              </a:r>
            </a:p>
          </p:txBody>
        </p:sp>
      </p:grpSp>
      <p:sp>
        <p:nvSpPr>
          <p:cNvPr id="19"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2923938"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443198"/>
            </a:xfrm>
            <a:prstGeom prst="rect">
              <a:avLst/>
            </a:prstGeom>
            <a:noFill/>
          </p:spPr>
          <p:txBody>
            <a:bodyPr wrap="square" lIns="0" tIns="0" rIns="0" bIns="0" rtlCol="0">
              <a:spAutoFit/>
            </a:bodyPr>
            <a:lstStyle/>
            <a:p>
              <a:pPr algn="ctr">
                <a:lnSpc>
                  <a:spcPct val="120000"/>
                </a:lnSpc>
              </a:pPr>
              <a:r>
                <a:rPr lang="zh-CN" altLang="en-US" sz="8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13" name="TextBox 12"/>
            <p:cNvSpPr txBox="1"/>
            <p:nvPr/>
          </p:nvSpPr>
          <p:spPr>
            <a:xfrm>
              <a:off x="3529234" y="2957625"/>
              <a:ext cx="846386" cy="492443"/>
            </a:xfrm>
            <a:prstGeom prst="rect">
              <a:avLst/>
            </a:prstGeom>
            <a:noFill/>
          </p:spPr>
          <p:txBody>
            <a:bodyPr wrap="none" lIns="0" tIns="0" rIns="0" bIns="0" rtlCol="0">
              <a:spAutoFit/>
            </a:bodyPr>
            <a:lstStyle/>
            <a:p>
              <a:pPr algn="ctr"/>
              <a:r>
                <a:rPr lang="en-US" sz="3200" dirty="0">
                  <a:solidFill>
                    <a:schemeClr val="tx1">
                      <a:lumMod val="75000"/>
                      <a:lumOff val="25000"/>
                    </a:schemeClr>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563888" y="3499899"/>
              <a:ext cx="769441" cy="153888"/>
            </a:xfrm>
            <a:prstGeom prst="rect">
              <a:avLst/>
            </a:prstGeom>
            <a:noFill/>
          </p:spPr>
          <p:txBody>
            <a:bodyPr wrap="none" lIns="0" tIns="0" rIns="0" bIns="0" rtlCol="0">
              <a:spAutoFit/>
            </a:bodyPr>
            <a:lstStyle/>
            <a:p>
              <a:pPr algn="ct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a:t>
              </a:r>
            </a:p>
          </p:txBody>
        </p:sp>
      </p:grpSp>
      <p:grpSp>
        <p:nvGrpSpPr>
          <p:cNvPr id="21" name="组合 20"/>
          <p:cNvGrpSpPr/>
          <p:nvPr/>
        </p:nvGrpSpPr>
        <p:grpSpPr>
          <a:xfrm>
            <a:off x="3743074" y="1151562"/>
            <a:ext cx="1663582" cy="1663582"/>
            <a:chOff x="3743074" y="1151562"/>
            <a:chExt cx="1663582" cy="1663582"/>
          </a:xfrm>
        </p:grpSpPr>
        <p:sp>
          <p:nvSpPr>
            <p:cNvPr id="4" name="Oval 17"/>
            <p:cNvSpPr/>
            <p:nvPr/>
          </p:nvSpPr>
          <p:spPr>
            <a:xfrm>
              <a:off x="3743074" y="1151562"/>
              <a:ext cx="1663582" cy="1663582"/>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16" name="TextBox 15"/>
            <p:cNvSpPr txBox="1"/>
            <p:nvPr/>
          </p:nvSpPr>
          <p:spPr>
            <a:xfrm>
              <a:off x="4162542" y="1314546"/>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203355" y="180251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3834957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9"/>
                                        </p:tgtEl>
                                        <p:attrNameLst>
                                          <p:attrName>ppt_y</p:attrName>
                                        </p:attrNameLst>
                                      </p:cBhvr>
                                      <p:tavLst>
                                        <p:tav tm="0">
                                          <p:val>
                                            <p:strVal val="#ppt_y"/>
                                          </p:val>
                                        </p:tav>
                                        <p:tav tm="100000">
                                          <p:val>
                                            <p:strVal val="#ppt_y"/>
                                          </p:val>
                                        </p:tav>
                                      </p:tavLst>
                                    </p:anim>
                                    <p:anim calcmode="lin" valueType="num">
                                      <p:cBhvr>
                                        <p:cTn id="9"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9"/>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childTnLst>
                          </p:cTn>
                        </p:par>
                        <p:par>
                          <p:cTn id="18" fill="hold">
                            <p:stCondLst>
                              <p:cond delay="1350"/>
                            </p:stCondLst>
                            <p:childTnLst>
                              <p:par>
                                <p:cTn id="19" presetID="53" presetClass="entr" presetSubtype="16"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1850"/>
                            </p:stCondLst>
                            <p:childTnLst>
                              <p:par>
                                <p:cTn id="25" presetID="53" presetClass="entr" presetSubtype="16"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par>
                          <p:cTn id="30" fill="hold">
                            <p:stCondLst>
                              <p:cond delay="2350"/>
                            </p:stCondLst>
                            <p:childTnLst>
                              <p:par>
                                <p:cTn id="31" presetID="53" presetClass="entr" presetSubtype="16"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3883"/>
          <p:cNvSpPr/>
          <p:nvPr/>
        </p:nvSpPr>
        <p:spPr>
          <a:xfrm>
            <a:off x="1066251" y="1131590"/>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3" name="Shape 3885"/>
          <p:cNvSpPr/>
          <p:nvPr/>
        </p:nvSpPr>
        <p:spPr>
          <a:xfrm>
            <a:off x="1784796" y="1706122"/>
            <a:ext cx="5583935" cy="553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 name="Shape 3886"/>
          <p:cNvSpPr/>
          <p:nvPr/>
        </p:nvSpPr>
        <p:spPr>
          <a:xfrm>
            <a:off x="1066251" y="2362430"/>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5" name="Shape 3888"/>
          <p:cNvSpPr/>
          <p:nvPr/>
        </p:nvSpPr>
        <p:spPr>
          <a:xfrm>
            <a:off x="1784796" y="2936961"/>
            <a:ext cx="5583935" cy="553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6" name="Shape 3889"/>
          <p:cNvSpPr/>
          <p:nvPr/>
        </p:nvSpPr>
        <p:spPr>
          <a:xfrm>
            <a:off x="1066251" y="3560829"/>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7" name="Shape 3891"/>
          <p:cNvSpPr/>
          <p:nvPr/>
        </p:nvSpPr>
        <p:spPr>
          <a:xfrm>
            <a:off x="1784796" y="4135361"/>
            <a:ext cx="5583935" cy="553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 name="Text Placeholder 5"/>
          <p:cNvSpPr txBox="1">
            <a:spLocks/>
          </p:cNvSpPr>
          <p:nvPr/>
        </p:nvSpPr>
        <p:spPr>
          <a:xfrm>
            <a:off x="3063648" y="1204261"/>
            <a:ext cx="3026229" cy="306559"/>
          </a:xfrm>
          <a:prstGeom prst="rect">
            <a:avLst/>
          </a:prstGeom>
        </p:spPr>
        <p:txBody>
          <a:bodyPr anchor="ctr">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400" dirty="0">
                <a:solidFill>
                  <a:srgbClr val="FCFCFC"/>
                </a:solidFill>
                <a:latin typeface="微软雅黑" panose="020B0503020204020204" pitchFamily="34" charset="-122"/>
                <a:ea typeface="微软雅黑" panose="020B0503020204020204" pitchFamily="34" charset="-122"/>
              </a:rPr>
              <a:t>Q1       </a:t>
            </a:r>
            <a:r>
              <a:rPr lang="zh-CN" altLang="en-US" sz="1400" dirty="0">
                <a:solidFill>
                  <a:srgbClr val="FCFCFC"/>
                </a:solidFill>
                <a:latin typeface="微软雅黑" panose="020B0503020204020204" pitchFamily="34" charset="-122"/>
                <a:ea typeface="微软雅黑" panose="020B0503020204020204" pitchFamily="34" charset="-122"/>
              </a:rPr>
              <a:t>点击输入您的问题标题文本内容</a:t>
            </a:r>
            <a:r>
              <a:rPr lang="en-US" sz="1400" dirty="0">
                <a:solidFill>
                  <a:srgbClr val="FCFCFC"/>
                </a:solidFill>
                <a:latin typeface="微软雅黑" panose="020B0503020204020204" pitchFamily="34" charset="-122"/>
                <a:ea typeface="微软雅黑" panose="020B0503020204020204" pitchFamily="34" charset="-122"/>
              </a:rPr>
              <a:t> ?</a:t>
            </a:r>
          </a:p>
        </p:txBody>
      </p:sp>
      <p:sp>
        <p:nvSpPr>
          <p:cNvPr id="9" name="Text Placeholder 5"/>
          <p:cNvSpPr txBox="1">
            <a:spLocks/>
          </p:cNvSpPr>
          <p:nvPr/>
        </p:nvSpPr>
        <p:spPr>
          <a:xfrm>
            <a:off x="3063648" y="3633500"/>
            <a:ext cx="3026229" cy="306559"/>
          </a:xfrm>
          <a:prstGeom prst="rect">
            <a:avLst/>
          </a:prstGeom>
        </p:spPr>
        <p:txBody>
          <a:bodyPr vert="horz" lIns="0" tIns="0" rIns="0" bIns="0" rtlCol="0" anchor="ct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zh-CN" sz="1400" dirty="0">
                <a:solidFill>
                  <a:srgbClr val="FCFCFC"/>
                </a:solidFill>
                <a:latin typeface="微软雅黑" panose="020B0503020204020204" pitchFamily="34" charset="-122"/>
                <a:ea typeface="微软雅黑" panose="020B0503020204020204" pitchFamily="34" charset="-122"/>
              </a:rPr>
              <a:t>Q3       </a:t>
            </a:r>
            <a:r>
              <a:rPr lang="zh-CN" altLang="en-US" sz="1400" dirty="0">
                <a:solidFill>
                  <a:srgbClr val="FCFCFC"/>
                </a:solidFill>
                <a:latin typeface="微软雅黑" panose="020B0503020204020204" pitchFamily="34" charset="-122"/>
                <a:ea typeface="微软雅黑" panose="020B0503020204020204" pitchFamily="34" charset="-122"/>
              </a:rPr>
              <a:t>点击输入您的问题标题文本内容</a:t>
            </a:r>
            <a:r>
              <a:rPr lang="en-US" altLang="zh-CN" sz="1400" dirty="0">
                <a:solidFill>
                  <a:srgbClr val="FCFCFC"/>
                </a:solidFill>
                <a:latin typeface="微软雅黑" panose="020B0503020204020204" pitchFamily="34" charset="-122"/>
                <a:ea typeface="微软雅黑" panose="020B0503020204020204" pitchFamily="34" charset="-122"/>
              </a:rPr>
              <a:t> ?</a:t>
            </a:r>
          </a:p>
        </p:txBody>
      </p:sp>
      <p:sp>
        <p:nvSpPr>
          <p:cNvPr id="11" name="Text Placeholder 5"/>
          <p:cNvSpPr txBox="1">
            <a:spLocks/>
          </p:cNvSpPr>
          <p:nvPr/>
        </p:nvSpPr>
        <p:spPr>
          <a:xfrm>
            <a:off x="3063648" y="2435101"/>
            <a:ext cx="3026229" cy="306559"/>
          </a:xfrm>
          <a:prstGeom prst="rect">
            <a:avLst/>
          </a:prstGeom>
        </p:spPr>
        <p:txBody>
          <a:bodyPr vert="horz" lIns="0" tIns="0" rIns="0" bIns="0" rtlCol="0" anchor="ct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zh-CN" sz="1400" dirty="0">
                <a:solidFill>
                  <a:srgbClr val="FCFCFC"/>
                </a:solidFill>
                <a:latin typeface="微软雅黑" panose="020B0503020204020204" pitchFamily="34" charset="-122"/>
                <a:ea typeface="微软雅黑" panose="020B0503020204020204" pitchFamily="34" charset="-122"/>
              </a:rPr>
              <a:t>Q2       </a:t>
            </a:r>
            <a:r>
              <a:rPr lang="zh-CN" altLang="en-US" sz="1400" dirty="0">
                <a:solidFill>
                  <a:srgbClr val="FCFCFC"/>
                </a:solidFill>
                <a:latin typeface="微软雅黑" panose="020B0503020204020204" pitchFamily="34" charset="-122"/>
                <a:ea typeface="微软雅黑" panose="020B0503020204020204" pitchFamily="34" charset="-122"/>
              </a:rPr>
              <a:t>点击输入您的问题标题文本内容</a:t>
            </a:r>
            <a:r>
              <a:rPr lang="en-US" altLang="zh-CN" sz="1400" dirty="0">
                <a:solidFill>
                  <a:srgbClr val="FCFCFC"/>
                </a:solidFill>
                <a:latin typeface="微软雅黑" panose="020B0503020204020204" pitchFamily="34" charset="-122"/>
                <a:ea typeface="微软雅黑" panose="020B0503020204020204" pitchFamily="34" charset="-122"/>
              </a:rPr>
              <a:t> ?</a:t>
            </a:r>
          </a:p>
        </p:txBody>
      </p:sp>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505149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outVertical)">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Effect transition="in" filter="fade">
                                      <p:cBhvr>
                                        <p:cTn id="19" dur="500"/>
                                        <p:tgtEl>
                                          <p:spTgt spid="8">
                                            <p:txEl>
                                              <p:pRg st="0" end="0"/>
                                            </p:txEl>
                                          </p:spTgt>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childTnLst>
                          </p:cTn>
                        </p:par>
                        <p:par>
                          <p:cTn id="24" fill="hold">
                            <p:stCondLst>
                              <p:cond delay="2350"/>
                            </p:stCondLst>
                            <p:childTnLst>
                              <p:par>
                                <p:cTn id="25" presetID="16" presetClass="entr" presetSubtype="37"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outVertical)">
                                      <p:cBhvr>
                                        <p:cTn id="27" dur="500"/>
                                        <p:tgtEl>
                                          <p:spTgt spid="4"/>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3350"/>
                            </p:stCondLst>
                            <p:childTnLst>
                              <p:par>
                                <p:cTn id="33" presetID="22" presetClass="entr" presetSubtype="1"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up)">
                                      <p:cBhvr>
                                        <p:cTn id="35" dur="500"/>
                                        <p:tgtEl>
                                          <p:spTgt spid="5"/>
                                        </p:tgtEl>
                                      </p:cBhvr>
                                    </p:animEffect>
                                  </p:childTnLst>
                                </p:cTn>
                              </p:par>
                            </p:childTnLst>
                          </p:cTn>
                        </p:par>
                        <p:par>
                          <p:cTn id="36" fill="hold">
                            <p:stCondLst>
                              <p:cond delay="3850"/>
                            </p:stCondLst>
                            <p:childTnLst>
                              <p:par>
                                <p:cTn id="37" presetID="16" presetClass="entr" presetSubtype="37"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par>
                          <p:cTn id="44" fill="hold">
                            <p:stCondLst>
                              <p:cond delay="4850"/>
                            </p:stCondLst>
                            <p:childTnLst>
                              <p:par>
                                <p:cTn id="45" presetID="22" presetClass="entr" presetSubtype="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build="p"/>
      <p:bldP spid="9" grpId="0"/>
      <p:bldP spid="11" grpId="0"/>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1633069" y="1347614"/>
            <a:ext cx="398195" cy="398195"/>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7" name="Shape 1319"/>
          <p:cNvSpPr/>
          <p:nvPr/>
        </p:nvSpPr>
        <p:spPr>
          <a:xfrm flipV="1">
            <a:off x="2030086"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8" name="Shape 1320"/>
          <p:cNvSpPr/>
          <p:nvPr/>
        </p:nvSpPr>
        <p:spPr>
          <a:xfrm flipV="1">
            <a:off x="3608012"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9" name="Shape 1321"/>
          <p:cNvSpPr/>
          <p:nvPr/>
        </p:nvSpPr>
        <p:spPr>
          <a:xfrm flipV="1">
            <a:off x="5185939"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0" name="Shape 1322"/>
          <p:cNvSpPr/>
          <p:nvPr/>
        </p:nvSpPr>
        <p:spPr>
          <a:xfrm flipH="1">
            <a:off x="2228830" y="3257833"/>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1" name="Shape 1323"/>
          <p:cNvSpPr/>
          <p:nvPr/>
        </p:nvSpPr>
        <p:spPr>
          <a:xfrm flipH="1">
            <a:off x="3806756" y="3257833"/>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2" name="Shape 1324"/>
          <p:cNvSpPr/>
          <p:nvPr/>
        </p:nvSpPr>
        <p:spPr>
          <a:xfrm flipH="1">
            <a:off x="5384683" y="3257833"/>
            <a:ext cx="982165"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3" name="Shape 1325"/>
          <p:cNvSpPr/>
          <p:nvPr/>
        </p:nvSpPr>
        <p:spPr>
          <a:xfrm flipV="1">
            <a:off x="6763308" y="1545999"/>
            <a:ext cx="1206785" cy="0"/>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4" name="Shape 1326"/>
          <p:cNvSpPr/>
          <p:nvPr/>
        </p:nvSpPr>
        <p:spPr>
          <a:xfrm>
            <a:off x="7969253" y="1553506"/>
            <a:ext cx="0" cy="1708395"/>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5" name="Shape 1327"/>
          <p:cNvSpPr/>
          <p:nvPr/>
        </p:nvSpPr>
        <p:spPr>
          <a:xfrm flipH="1">
            <a:off x="6962609" y="3257833"/>
            <a:ext cx="1006809"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6" name="Shape 1328"/>
          <p:cNvSpPr/>
          <p:nvPr/>
        </p:nvSpPr>
        <p:spPr>
          <a:xfrm flipH="1">
            <a:off x="1137760" y="3257833"/>
            <a:ext cx="499406" cy="0"/>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7" name="Shape 1329"/>
          <p:cNvSpPr/>
          <p:nvPr/>
        </p:nvSpPr>
        <p:spPr>
          <a:xfrm flipV="1">
            <a:off x="1139530" y="1545999"/>
            <a:ext cx="0" cy="1715902"/>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8" name="Shape 1330"/>
          <p:cNvSpPr/>
          <p:nvPr/>
        </p:nvSpPr>
        <p:spPr>
          <a:xfrm>
            <a:off x="1135256" y="1545999"/>
            <a:ext cx="300246"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19" name="Group 1335"/>
          <p:cNvGrpSpPr/>
          <p:nvPr/>
        </p:nvGrpSpPr>
        <p:grpSpPr>
          <a:xfrm>
            <a:off x="3210994" y="1347614"/>
            <a:ext cx="398195" cy="398195"/>
            <a:chOff x="0" y="0"/>
            <a:chExt cx="1243363" cy="1243363"/>
          </a:xfrm>
        </p:grpSpPr>
        <p:sp>
          <p:nvSpPr>
            <p:cNvPr id="20" name="Shape 1331"/>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grpSp>
        <p:nvGrpSpPr>
          <p:cNvPr id="24" name="Group 1338"/>
          <p:cNvGrpSpPr/>
          <p:nvPr/>
        </p:nvGrpSpPr>
        <p:grpSpPr>
          <a:xfrm>
            <a:off x="4788921" y="1347614"/>
            <a:ext cx="398195" cy="398195"/>
            <a:chOff x="0" y="0"/>
            <a:chExt cx="1243363" cy="1243363"/>
          </a:xfrm>
        </p:grpSpPr>
        <p:sp>
          <p:nvSpPr>
            <p:cNvPr id="25" name="Shape 1336"/>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27" name="Group 1341"/>
          <p:cNvGrpSpPr/>
          <p:nvPr/>
        </p:nvGrpSpPr>
        <p:grpSpPr>
          <a:xfrm>
            <a:off x="6366847" y="1347614"/>
            <a:ext cx="398195" cy="398195"/>
            <a:chOff x="0" y="0"/>
            <a:chExt cx="1243363" cy="1243363"/>
          </a:xfrm>
        </p:grpSpPr>
        <p:sp>
          <p:nvSpPr>
            <p:cNvPr id="28" name="Shape 1339"/>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0" name="Group 1344"/>
          <p:cNvGrpSpPr/>
          <p:nvPr/>
        </p:nvGrpSpPr>
        <p:grpSpPr>
          <a:xfrm>
            <a:off x="6366847" y="3058559"/>
            <a:ext cx="398195" cy="398195"/>
            <a:chOff x="0" y="0"/>
            <a:chExt cx="1243363" cy="1243363"/>
          </a:xfrm>
        </p:grpSpPr>
        <p:sp>
          <p:nvSpPr>
            <p:cNvPr id="31" name="Shape 1342"/>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3" name="Group 1347"/>
          <p:cNvGrpSpPr/>
          <p:nvPr/>
        </p:nvGrpSpPr>
        <p:grpSpPr>
          <a:xfrm>
            <a:off x="4788921" y="3058559"/>
            <a:ext cx="398195" cy="398195"/>
            <a:chOff x="0" y="0"/>
            <a:chExt cx="1243363" cy="1243363"/>
          </a:xfrm>
        </p:grpSpPr>
        <p:sp>
          <p:nvSpPr>
            <p:cNvPr id="34" name="Shape 1345"/>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6" name="Group 1350"/>
          <p:cNvGrpSpPr/>
          <p:nvPr/>
        </p:nvGrpSpPr>
        <p:grpSpPr>
          <a:xfrm>
            <a:off x="3210995" y="3058559"/>
            <a:ext cx="398195" cy="398195"/>
            <a:chOff x="0" y="0"/>
            <a:chExt cx="1243363" cy="1243363"/>
          </a:xfrm>
        </p:grpSpPr>
        <p:sp>
          <p:nvSpPr>
            <p:cNvPr id="37" name="Shape 1348"/>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9" name="Group 1356"/>
          <p:cNvGrpSpPr/>
          <p:nvPr/>
        </p:nvGrpSpPr>
        <p:grpSpPr>
          <a:xfrm>
            <a:off x="1633069" y="3058559"/>
            <a:ext cx="398195" cy="398195"/>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45" name="TextBox 44"/>
          <p:cNvSpPr txBox="1"/>
          <p:nvPr/>
        </p:nvSpPr>
        <p:spPr>
          <a:xfrm>
            <a:off x="1633069" y="2064335"/>
            <a:ext cx="1373505"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Text Placeholder 4"/>
          <p:cNvSpPr txBox="1">
            <a:spLocks/>
          </p:cNvSpPr>
          <p:nvPr/>
        </p:nvSpPr>
        <p:spPr>
          <a:xfrm>
            <a:off x="1549308"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3210995" y="2064335"/>
            <a:ext cx="1373505"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8" name="Text Placeholder 4"/>
          <p:cNvSpPr txBox="1">
            <a:spLocks/>
          </p:cNvSpPr>
          <p:nvPr/>
        </p:nvSpPr>
        <p:spPr>
          <a:xfrm>
            <a:off x="3127234" y="1851186"/>
            <a:ext cx="1288998"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788922" y="2064335"/>
            <a:ext cx="1373505"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0" name="Text Placeholder 4"/>
          <p:cNvSpPr txBox="1">
            <a:spLocks/>
          </p:cNvSpPr>
          <p:nvPr/>
        </p:nvSpPr>
        <p:spPr>
          <a:xfrm>
            <a:off x="4705160"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366847" y="2064335"/>
            <a:ext cx="1373505"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2" name="Text Placeholder 4"/>
          <p:cNvSpPr txBox="1">
            <a:spLocks/>
          </p:cNvSpPr>
          <p:nvPr/>
        </p:nvSpPr>
        <p:spPr>
          <a:xfrm>
            <a:off x="6283086"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1633069" y="3797361"/>
            <a:ext cx="1373505"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4" name="Text Placeholder 4"/>
          <p:cNvSpPr txBox="1">
            <a:spLocks/>
          </p:cNvSpPr>
          <p:nvPr/>
        </p:nvSpPr>
        <p:spPr>
          <a:xfrm>
            <a:off x="1549308"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3210995" y="3797361"/>
            <a:ext cx="1373505"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6" name="Text Placeholder 4"/>
          <p:cNvSpPr txBox="1">
            <a:spLocks/>
          </p:cNvSpPr>
          <p:nvPr/>
        </p:nvSpPr>
        <p:spPr>
          <a:xfrm>
            <a:off x="3127234" y="3584211"/>
            <a:ext cx="1288998"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4788922" y="3797361"/>
            <a:ext cx="1373505"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8" name="Text Placeholder 4"/>
          <p:cNvSpPr txBox="1">
            <a:spLocks/>
          </p:cNvSpPr>
          <p:nvPr/>
        </p:nvSpPr>
        <p:spPr>
          <a:xfrm>
            <a:off x="4705160"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6366847" y="3797361"/>
            <a:ext cx="1373505"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60" name="Text Placeholder 4"/>
          <p:cNvSpPr txBox="1">
            <a:spLocks/>
          </p:cNvSpPr>
          <p:nvPr/>
        </p:nvSpPr>
        <p:spPr>
          <a:xfrm>
            <a:off x="6283086"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01752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ssolve">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46">
                                            <p:txEl>
                                              <p:pRg st="0" end="0"/>
                                            </p:txEl>
                                          </p:spTgt>
                                        </p:tgtEl>
                                        <p:attrNameLst>
                                          <p:attrName>style.visibility</p:attrName>
                                        </p:attrNameLst>
                                      </p:cBhvr>
                                      <p:to>
                                        <p:strVal val="visible"/>
                                      </p:to>
                                    </p:set>
                                    <p:animEffect transition="in" filter="fade">
                                      <p:cBhvr>
                                        <p:cTn id="19" dur="500"/>
                                        <p:tgtEl>
                                          <p:spTgt spid="46">
                                            <p:txEl>
                                              <p:pRg st="0" end="0"/>
                                            </p:txEl>
                                          </p:spTgt>
                                        </p:tgtEl>
                                      </p:cBhvr>
                                    </p:animEffect>
                                  </p:childTnLst>
                                </p:cTn>
                              </p:par>
                            </p:childTnLst>
                          </p:cTn>
                        </p:par>
                        <p:par>
                          <p:cTn id="20" fill="hold">
                            <p:stCondLst>
                              <p:cond delay="1850"/>
                            </p:stCondLst>
                            <p:childTnLst>
                              <p:par>
                                <p:cTn id="21" presetID="18" presetClass="entr" presetSubtype="6"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strips(downRight)">
                                      <p:cBhvr>
                                        <p:cTn id="23" dur="500"/>
                                        <p:tgtEl>
                                          <p:spTgt spid="4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850"/>
                            </p:stCondLst>
                            <p:childTnLst>
                              <p:par>
                                <p:cTn id="29" presetID="9"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dissolv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8">
                                            <p:txEl>
                                              <p:pRg st="0" end="0"/>
                                            </p:txEl>
                                          </p:spTgt>
                                        </p:tgtEl>
                                        <p:attrNameLst>
                                          <p:attrName>style.visibility</p:attrName>
                                        </p:attrNameLst>
                                      </p:cBhvr>
                                      <p:to>
                                        <p:strVal val="visible"/>
                                      </p:to>
                                    </p:set>
                                    <p:animEffect transition="in" filter="fade">
                                      <p:cBhvr>
                                        <p:cTn id="35" dur="500"/>
                                        <p:tgtEl>
                                          <p:spTgt spid="48">
                                            <p:txEl>
                                              <p:pRg st="0" end="0"/>
                                            </p:txEl>
                                          </p:spTgt>
                                        </p:tgtEl>
                                      </p:cBhvr>
                                    </p:animEffect>
                                  </p:childTnLst>
                                </p:cTn>
                              </p:par>
                            </p:childTnLst>
                          </p:cTn>
                        </p:par>
                        <p:par>
                          <p:cTn id="36" fill="hold">
                            <p:stCondLst>
                              <p:cond delay="3850"/>
                            </p:stCondLst>
                            <p:childTnLst>
                              <p:par>
                                <p:cTn id="37" presetID="18" presetClass="entr" presetSubtype="6"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strips(downRight)">
                                      <p:cBhvr>
                                        <p:cTn id="39" dur="500"/>
                                        <p:tgtEl>
                                          <p:spTgt spid="47"/>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4850"/>
                            </p:stCondLst>
                            <p:childTnLst>
                              <p:par>
                                <p:cTn id="45" presetID="9"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dissolve">
                                      <p:cBhvr>
                                        <p:cTn id="47" dur="500"/>
                                        <p:tgtEl>
                                          <p:spTgt spid="24"/>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0">
                                            <p:txEl>
                                              <p:pRg st="0" end="0"/>
                                            </p:txEl>
                                          </p:spTgt>
                                        </p:tgtEl>
                                        <p:attrNameLst>
                                          <p:attrName>style.visibility</p:attrName>
                                        </p:attrNameLst>
                                      </p:cBhvr>
                                      <p:to>
                                        <p:strVal val="visible"/>
                                      </p:to>
                                    </p:set>
                                    <p:animEffect transition="in" filter="fade">
                                      <p:cBhvr>
                                        <p:cTn id="51" dur="500"/>
                                        <p:tgtEl>
                                          <p:spTgt spid="50">
                                            <p:txEl>
                                              <p:pRg st="0" end="0"/>
                                            </p:txEl>
                                          </p:spTgt>
                                        </p:tgtEl>
                                      </p:cBhvr>
                                    </p:animEffect>
                                  </p:childTnLst>
                                </p:cTn>
                              </p:par>
                            </p:childTnLst>
                          </p:cTn>
                        </p:par>
                        <p:par>
                          <p:cTn id="52" fill="hold">
                            <p:stCondLst>
                              <p:cond delay="5850"/>
                            </p:stCondLst>
                            <p:childTnLst>
                              <p:par>
                                <p:cTn id="53" presetID="18" presetClass="entr" presetSubtype="6" fill="hold" grpId="0" nodeType="after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strips(downRight)">
                                      <p:cBhvr>
                                        <p:cTn id="55" dur="500"/>
                                        <p:tgtEl>
                                          <p:spTgt spid="49"/>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par>
                          <p:cTn id="60" fill="hold">
                            <p:stCondLst>
                              <p:cond delay="6850"/>
                            </p:stCondLst>
                            <p:childTnLst>
                              <p:par>
                                <p:cTn id="61" presetID="9" presetClass="entr" presetSubtype="0"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dissolve">
                                      <p:cBhvr>
                                        <p:cTn id="63" dur="500"/>
                                        <p:tgtEl>
                                          <p:spTgt spid="27"/>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2">
                                            <p:txEl>
                                              <p:pRg st="0" end="0"/>
                                            </p:txEl>
                                          </p:spTgt>
                                        </p:tgtEl>
                                        <p:attrNameLst>
                                          <p:attrName>style.visibility</p:attrName>
                                        </p:attrNameLst>
                                      </p:cBhvr>
                                      <p:to>
                                        <p:strVal val="visible"/>
                                      </p:to>
                                    </p:set>
                                    <p:animEffect transition="in" filter="fade">
                                      <p:cBhvr>
                                        <p:cTn id="67" dur="500"/>
                                        <p:tgtEl>
                                          <p:spTgt spid="52">
                                            <p:txEl>
                                              <p:pRg st="0" end="0"/>
                                            </p:txEl>
                                          </p:spTgt>
                                        </p:tgtEl>
                                      </p:cBhvr>
                                    </p:animEffect>
                                  </p:childTnLst>
                                </p:cTn>
                              </p:par>
                            </p:childTnLst>
                          </p:cTn>
                        </p:par>
                        <p:par>
                          <p:cTn id="68" fill="hold">
                            <p:stCondLst>
                              <p:cond delay="7850"/>
                            </p:stCondLst>
                            <p:childTnLst>
                              <p:par>
                                <p:cTn id="69" presetID="18" presetClass="entr" presetSubtype="6"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strips(downRight)">
                                      <p:cBhvr>
                                        <p:cTn id="71" dur="500"/>
                                        <p:tgtEl>
                                          <p:spTgt spid="51"/>
                                        </p:tgtEl>
                                      </p:cBhvr>
                                    </p:animEffect>
                                  </p:childTnLst>
                                </p:cTn>
                              </p:par>
                            </p:childTnLst>
                          </p:cTn>
                        </p:par>
                        <p:par>
                          <p:cTn id="72" fill="hold">
                            <p:stCondLst>
                              <p:cond delay="8350"/>
                            </p:stCondLst>
                            <p:childTnLst>
                              <p:par>
                                <p:cTn id="73" presetID="22" presetClass="entr" presetSubtype="8"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left)">
                                      <p:cBhvr>
                                        <p:cTn id="75" dur="500"/>
                                        <p:tgtEl>
                                          <p:spTgt spid="13"/>
                                        </p:tgtEl>
                                      </p:cBhvr>
                                    </p:animEffect>
                                  </p:childTnLst>
                                </p:cTn>
                              </p:par>
                            </p:childTnLst>
                          </p:cTn>
                        </p:par>
                        <p:par>
                          <p:cTn id="76" fill="hold">
                            <p:stCondLst>
                              <p:cond delay="8850"/>
                            </p:stCondLst>
                            <p:childTnLst>
                              <p:par>
                                <p:cTn id="77" presetID="22" presetClass="entr" presetSubtype="1"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wipe(up)">
                                      <p:cBhvr>
                                        <p:cTn id="79" dur="500"/>
                                        <p:tgtEl>
                                          <p:spTgt spid="14"/>
                                        </p:tgtEl>
                                      </p:cBhvr>
                                    </p:animEffect>
                                  </p:childTnLst>
                                </p:cTn>
                              </p:par>
                            </p:childTnLst>
                          </p:cTn>
                        </p:par>
                        <p:par>
                          <p:cTn id="80" fill="hold">
                            <p:stCondLst>
                              <p:cond delay="9350"/>
                            </p:stCondLst>
                            <p:childTnLst>
                              <p:par>
                                <p:cTn id="81" presetID="22" presetClass="entr" presetSubtype="2" fill="hold" grpId="0" nodeType="after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wipe(right)">
                                      <p:cBhvr>
                                        <p:cTn id="83" dur="500"/>
                                        <p:tgtEl>
                                          <p:spTgt spid="15"/>
                                        </p:tgtEl>
                                      </p:cBhvr>
                                    </p:animEffect>
                                  </p:childTnLst>
                                </p:cTn>
                              </p:par>
                            </p:childTnLst>
                          </p:cTn>
                        </p:par>
                        <p:par>
                          <p:cTn id="84" fill="hold">
                            <p:stCondLst>
                              <p:cond delay="9850"/>
                            </p:stCondLst>
                            <p:childTnLst>
                              <p:par>
                                <p:cTn id="85" presetID="9" presetClass="entr" presetSubtype="0" fill="hold" nodeType="after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dissolve">
                                      <p:cBhvr>
                                        <p:cTn id="87" dur="500"/>
                                        <p:tgtEl>
                                          <p:spTgt spid="30"/>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60">
                                            <p:txEl>
                                              <p:pRg st="0" end="0"/>
                                            </p:txEl>
                                          </p:spTgt>
                                        </p:tgtEl>
                                        <p:attrNameLst>
                                          <p:attrName>style.visibility</p:attrName>
                                        </p:attrNameLst>
                                      </p:cBhvr>
                                      <p:to>
                                        <p:strVal val="visible"/>
                                      </p:to>
                                    </p:set>
                                    <p:animEffect transition="in" filter="fade">
                                      <p:cBhvr>
                                        <p:cTn id="91" dur="500"/>
                                        <p:tgtEl>
                                          <p:spTgt spid="60">
                                            <p:txEl>
                                              <p:pRg st="0" end="0"/>
                                            </p:txEl>
                                          </p:spTgt>
                                        </p:tgtEl>
                                      </p:cBhvr>
                                    </p:animEffect>
                                  </p:childTnLst>
                                </p:cTn>
                              </p:par>
                            </p:childTnLst>
                          </p:cTn>
                        </p:par>
                        <p:par>
                          <p:cTn id="92" fill="hold">
                            <p:stCondLst>
                              <p:cond delay="10850"/>
                            </p:stCondLst>
                            <p:childTnLst>
                              <p:par>
                                <p:cTn id="93" presetID="18" presetClass="entr" presetSubtype="6" fill="hold" grpId="0" nodeType="after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strips(downRight)">
                                      <p:cBhvr>
                                        <p:cTn id="95" dur="500"/>
                                        <p:tgtEl>
                                          <p:spTgt spid="59"/>
                                        </p:tgtEl>
                                      </p:cBhvr>
                                    </p:animEffect>
                                  </p:childTnLst>
                                </p:cTn>
                              </p:par>
                            </p:childTnLst>
                          </p:cTn>
                        </p:par>
                        <p:par>
                          <p:cTn id="96" fill="hold">
                            <p:stCondLst>
                              <p:cond delay="11350"/>
                            </p:stCondLst>
                            <p:childTnLst>
                              <p:par>
                                <p:cTn id="97" presetID="22" presetClass="entr" presetSubtype="2" fill="hold" grpId="0" nodeType="after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wipe(right)">
                                      <p:cBhvr>
                                        <p:cTn id="99" dur="500"/>
                                        <p:tgtEl>
                                          <p:spTgt spid="12"/>
                                        </p:tgtEl>
                                      </p:cBhvr>
                                    </p:animEffect>
                                  </p:childTnLst>
                                </p:cTn>
                              </p:par>
                            </p:childTnLst>
                          </p:cTn>
                        </p:par>
                        <p:par>
                          <p:cTn id="100" fill="hold">
                            <p:stCondLst>
                              <p:cond delay="11850"/>
                            </p:stCondLst>
                            <p:childTnLst>
                              <p:par>
                                <p:cTn id="101" presetID="9" presetClass="entr" presetSubtype="0" fill="hold"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dissolve">
                                      <p:cBhvr>
                                        <p:cTn id="103" dur="500"/>
                                        <p:tgtEl>
                                          <p:spTgt spid="33"/>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58">
                                            <p:txEl>
                                              <p:pRg st="0" end="0"/>
                                            </p:txEl>
                                          </p:spTgt>
                                        </p:tgtEl>
                                        <p:attrNameLst>
                                          <p:attrName>style.visibility</p:attrName>
                                        </p:attrNameLst>
                                      </p:cBhvr>
                                      <p:to>
                                        <p:strVal val="visible"/>
                                      </p:to>
                                    </p:set>
                                    <p:animEffect transition="in" filter="fade">
                                      <p:cBhvr>
                                        <p:cTn id="107" dur="500"/>
                                        <p:tgtEl>
                                          <p:spTgt spid="58">
                                            <p:txEl>
                                              <p:pRg st="0" end="0"/>
                                            </p:txEl>
                                          </p:spTgt>
                                        </p:tgtEl>
                                      </p:cBhvr>
                                    </p:animEffect>
                                  </p:childTnLst>
                                </p:cTn>
                              </p:par>
                            </p:childTnLst>
                          </p:cTn>
                        </p:par>
                        <p:par>
                          <p:cTn id="108" fill="hold">
                            <p:stCondLst>
                              <p:cond delay="12850"/>
                            </p:stCondLst>
                            <p:childTnLst>
                              <p:par>
                                <p:cTn id="109" presetID="18" presetClass="entr" presetSubtype="6" fill="hold" grpId="0" nodeType="after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strips(downRight)">
                                      <p:cBhvr>
                                        <p:cTn id="111" dur="500"/>
                                        <p:tgtEl>
                                          <p:spTgt spid="57"/>
                                        </p:tgtEl>
                                      </p:cBhvr>
                                    </p:animEffect>
                                  </p:childTnLst>
                                </p:cTn>
                              </p:par>
                            </p:childTnLst>
                          </p:cTn>
                        </p:par>
                        <p:par>
                          <p:cTn id="112" fill="hold">
                            <p:stCondLst>
                              <p:cond delay="13350"/>
                            </p:stCondLst>
                            <p:childTnLst>
                              <p:par>
                                <p:cTn id="113" presetID="22" presetClass="entr" presetSubtype="2" fill="hold" grpId="0" nodeType="after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wipe(right)">
                                      <p:cBhvr>
                                        <p:cTn id="115" dur="500"/>
                                        <p:tgtEl>
                                          <p:spTgt spid="11"/>
                                        </p:tgtEl>
                                      </p:cBhvr>
                                    </p:animEffect>
                                  </p:childTnLst>
                                </p:cTn>
                              </p:par>
                            </p:childTnLst>
                          </p:cTn>
                        </p:par>
                        <p:par>
                          <p:cTn id="116" fill="hold">
                            <p:stCondLst>
                              <p:cond delay="13850"/>
                            </p:stCondLst>
                            <p:childTnLst>
                              <p:par>
                                <p:cTn id="117" presetID="9" presetClass="entr" presetSubtype="0" fill="hold" nodeType="afterEffect">
                                  <p:stCondLst>
                                    <p:cond delay="0"/>
                                  </p:stCondLst>
                                  <p:childTnLst>
                                    <p:set>
                                      <p:cBhvr>
                                        <p:cTn id="118" dur="1" fill="hold">
                                          <p:stCondLst>
                                            <p:cond delay="0"/>
                                          </p:stCondLst>
                                        </p:cTn>
                                        <p:tgtEl>
                                          <p:spTgt spid="36"/>
                                        </p:tgtEl>
                                        <p:attrNameLst>
                                          <p:attrName>style.visibility</p:attrName>
                                        </p:attrNameLst>
                                      </p:cBhvr>
                                      <p:to>
                                        <p:strVal val="visible"/>
                                      </p:to>
                                    </p:set>
                                    <p:animEffect transition="in" filter="dissolve">
                                      <p:cBhvr>
                                        <p:cTn id="119" dur="500"/>
                                        <p:tgtEl>
                                          <p:spTgt spid="36"/>
                                        </p:tgtEl>
                                      </p:cBhvr>
                                    </p:animEffect>
                                  </p:childTnLst>
                                </p:cTn>
                              </p:par>
                            </p:childTnLst>
                          </p:cTn>
                        </p:par>
                        <p:par>
                          <p:cTn id="120" fill="hold">
                            <p:stCondLst>
                              <p:cond delay="14350"/>
                            </p:stCondLst>
                            <p:childTnLst>
                              <p:par>
                                <p:cTn id="121" presetID="10" presetClass="entr" presetSubtype="0" fill="hold" grpId="0" nodeType="afterEffect">
                                  <p:stCondLst>
                                    <p:cond delay="0"/>
                                  </p:stCondLst>
                                  <p:childTnLst>
                                    <p:set>
                                      <p:cBhvr>
                                        <p:cTn id="122" dur="1" fill="hold">
                                          <p:stCondLst>
                                            <p:cond delay="0"/>
                                          </p:stCondLst>
                                        </p:cTn>
                                        <p:tgtEl>
                                          <p:spTgt spid="56">
                                            <p:txEl>
                                              <p:pRg st="0" end="0"/>
                                            </p:txEl>
                                          </p:spTgt>
                                        </p:tgtEl>
                                        <p:attrNameLst>
                                          <p:attrName>style.visibility</p:attrName>
                                        </p:attrNameLst>
                                      </p:cBhvr>
                                      <p:to>
                                        <p:strVal val="visible"/>
                                      </p:to>
                                    </p:set>
                                    <p:animEffect transition="in" filter="fade">
                                      <p:cBhvr>
                                        <p:cTn id="123" dur="500"/>
                                        <p:tgtEl>
                                          <p:spTgt spid="56">
                                            <p:txEl>
                                              <p:pRg st="0" end="0"/>
                                            </p:txEl>
                                          </p:spTgt>
                                        </p:tgtEl>
                                      </p:cBhvr>
                                    </p:animEffect>
                                  </p:childTnLst>
                                </p:cTn>
                              </p:par>
                            </p:childTnLst>
                          </p:cTn>
                        </p:par>
                        <p:par>
                          <p:cTn id="124" fill="hold">
                            <p:stCondLst>
                              <p:cond delay="14850"/>
                            </p:stCondLst>
                            <p:childTnLst>
                              <p:par>
                                <p:cTn id="125" presetID="18" presetClass="entr" presetSubtype="6" fill="hold" grpId="0"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strips(downRight)">
                                      <p:cBhvr>
                                        <p:cTn id="127" dur="500"/>
                                        <p:tgtEl>
                                          <p:spTgt spid="55"/>
                                        </p:tgtEl>
                                      </p:cBhvr>
                                    </p:animEffect>
                                  </p:childTnLst>
                                </p:cTn>
                              </p:par>
                            </p:childTnLst>
                          </p:cTn>
                        </p:par>
                        <p:par>
                          <p:cTn id="128" fill="hold">
                            <p:stCondLst>
                              <p:cond delay="15350"/>
                            </p:stCondLst>
                            <p:childTnLst>
                              <p:par>
                                <p:cTn id="129" presetID="22" presetClass="entr" presetSubtype="2" fill="hold" grpId="0" nodeType="after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wipe(right)">
                                      <p:cBhvr>
                                        <p:cTn id="131" dur="500"/>
                                        <p:tgtEl>
                                          <p:spTgt spid="10"/>
                                        </p:tgtEl>
                                      </p:cBhvr>
                                    </p:animEffect>
                                  </p:childTnLst>
                                </p:cTn>
                              </p:par>
                            </p:childTnLst>
                          </p:cTn>
                        </p:par>
                        <p:par>
                          <p:cTn id="132" fill="hold">
                            <p:stCondLst>
                              <p:cond delay="15850"/>
                            </p:stCondLst>
                            <p:childTnLst>
                              <p:par>
                                <p:cTn id="133" presetID="9" presetClass="entr" presetSubtype="0" fill="hold"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dissolve">
                                      <p:cBhvr>
                                        <p:cTn id="135" dur="500"/>
                                        <p:tgtEl>
                                          <p:spTgt spid="39"/>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54">
                                            <p:txEl>
                                              <p:pRg st="0" end="0"/>
                                            </p:txEl>
                                          </p:spTgt>
                                        </p:tgtEl>
                                        <p:attrNameLst>
                                          <p:attrName>style.visibility</p:attrName>
                                        </p:attrNameLst>
                                      </p:cBhvr>
                                      <p:to>
                                        <p:strVal val="visible"/>
                                      </p:to>
                                    </p:set>
                                    <p:animEffect transition="in" filter="fade">
                                      <p:cBhvr>
                                        <p:cTn id="139" dur="500"/>
                                        <p:tgtEl>
                                          <p:spTgt spid="54">
                                            <p:txEl>
                                              <p:pRg st="0" end="0"/>
                                            </p:txEl>
                                          </p:spTgt>
                                        </p:tgtEl>
                                      </p:cBhvr>
                                    </p:animEffect>
                                  </p:childTnLst>
                                </p:cTn>
                              </p:par>
                            </p:childTnLst>
                          </p:cTn>
                        </p:par>
                        <p:par>
                          <p:cTn id="140" fill="hold">
                            <p:stCondLst>
                              <p:cond delay="16850"/>
                            </p:stCondLst>
                            <p:childTnLst>
                              <p:par>
                                <p:cTn id="141" presetID="18" presetClass="entr" presetSubtype="6" fill="hold" grpId="0" nodeType="afterEffect">
                                  <p:stCondLst>
                                    <p:cond delay="0"/>
                                  </p:stCondLst>
                                  <p:childTnLst>
                                    <p:set>
                                      <p:cBhvr>
                                        <p:cTn id="142" dur="1" fill="hold">
                                          <p:stCondLst>
                                            <p:cond delay="0"/>
                                          </p:stCondLst>
                                        </p:cTn>
                                        <p:tgtEl>
                                          <p:spTgt spid="53"/>
                                        </p:tgtEl>
                                        <p:attrNameLst>
                                          <p:attrName>style.visibility</p:attrName>
                                        </p:attrNameLst>
                                      </p:cBhvr>
                                      <p:to>
                                        <p:strVal val="visible"/>
                                      </p:to>
                                    </p:set>
                                    <p:animEffect transition="in" filter="strips(downRight)">
                                      <p:cBhvr>
                                        <p:cTn id="143" dur="500"/>
                                        <p:tgtEl>
                                          <p:spTgt spid="53"/>
                                        </p:tgtEl>
                                      </p:cBhvr>
                                    </p:animEffect>
                                  </p:childTnLst>
                                </p:cTn>
                              </p:par>
                            </p:childTnLst>
                          </p:cTn>
                        </p:par>
                        <p:par>
                          <p:cTn id="144" fill="hold">
                            <p:stCondLst>
                              <p:cond delay="17350"/>
                            </p:stCondLst>
                            <p:childTnLst>
                              <p:par>
                                <p:cTn id="145" presetID="22" presetClass="entr" presetSubtype="2" fill="hold" grpId="0" nodeType="after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wipe(right)">
                                      <p:cBhvr>
                                        <p:cTn id="147" dur="500"/>
                                        <p:tgtEl>
                                          <p:spTgt spid="16"/>
                                        </p:tgtEl>
                                      </p:cBhvr>
                                    </p:animEffect>
                                  </p:childTnLst>
                                </p:cTn>
                              </p:par>
                            </p:childTnLst>
                          </p:cTn>
                        </p:par>
                        <p:par>
                          <p:cTn id="148" fill="hold">
                            <p:stCondLst>
                              <p:cond delay="17850"/>
                            </p:stCondLst>
                            <p:childTnLst>
                              <p:par>
                                <p:cTn id="149" presetID="22" presetClass="entr" presetSubtype="4" fill="hold" grpId="0" nodeType="after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wipe(down)">
                                      <p:cBhvr>
                                        <p:cTn id="151" dur="500"/>
                                        <p:tgtEl>
                                          <p:spTgt spid="17"/>
                                        </p:tgtEl>
                                      </p:cBhvr>
                                    </p:animEffect>
                                  </p:childTnLst>
                                </p:cTn>
                              </p:par>
                            </p:childTnLst>
                          </p:cTn>
                        </p:par>
                        <p:par>
                          <p:cTn id="152" fill="hold">
                            <p:stCondLst>
                              <p:cond delay="18350"/>
                            </p:stCondLst>
                            <p:childTnLst>
                              <p:par>
                                <p:cTn id="153" presetID="22" presetClass="entr" presetSubtype="8" fill="hold" grpId="0" nodeType="afterEffect">
                                  <p:stCondLst>
                                    <p:cond delay="0"/>
                                  </p:stCondLst>
                                  <p:childTnLst>
                                    <p:set>
                                      <p:cBhvr>
                                        <p:cTn id="154" dur="1" fill="hold">
                                          <p:stCondLst>
                                            <p:cond delay="0"/>
                                          </p:stCondLst>
                                        </p:cTn>
                                        <p:tgtEl>
                                          <p:spTgt spid="18"/>
                                        </p:tgtEl>
                                        <p:attrNameLst>
                                          <p:attrName>style.visibility</p:attrName>
                                        </p:attrNameLst>
                                      </p:cBhvr>
                                      <p:to>
                                        <p:strVal val="visible"/>
                                      </p:to>
                                    </p:set>
                                    <p:animEffect transition="in" filter="wipe(left)">
                                      <p:cBhvr>
                                        <p:cTn id="1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P spid="6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14"/>
          <p:cNvSpPr/>
          <p:nvPr/>
        </p:nvSpPr>
        <p:spPr>
          <a:xfrm flipV="1">
            <a:off x="976" y="2734541"/>
            <a:ext cx="3171816" cy="189637"/>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70564" tIns="35282" rIns="70564" bIns="35282" rtlCol="0" anchor="ctr"/>
          <a:lstStyle/>
          <a:p>
            <a:pPr algn="ctr"/>
            <a:endParaRPr lang="en-US">
              <a:solidFill>
                <a:schemeClr val="lt1"/>
              </a:solidFill>
            </a:endParaRPr>
          </a:p>
        </p:txBody>
      </p:sp>
      <p:grpSp>
        <p:nvGrpSpPr>
          <p:cNvPr id="5" name="组合 4"/>
          <p:cNvGrpSpPr/>
          <p:nvPr/>
        </p:nvGrpSpPr>
        <p:grpSpPr>
          <a:xfrm>
            <a:off x="2490250" y="2735643"/>
            <a:ext cx="1339514" cy="1338488"/>
            <a:chOff x="3225639" y="4543565"/>
            <a:chExt cx="1735762" cy="1734334"/>
          </a:xfrm>
        </p:grpSpPr>
        <p:sp>
          <p:nvSpPr>
            <p:cNvPr id="6" name="椭圆 5"/>
            <p:cNvSpPr/>
            <p:nvPr/>
          </p:nvSpPr>
          <p:spPr>
            <a:xfrm flipV="1">
              <a:off x="3225639" y="4543565"/>
              <a:ext cx="1735762" cy="1734334"/>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7" name="椭圆 6"/>
            <p:cNvSpPr/>
            <p:nvPr/>
          </p:nvSpPr>
          <p:spPr>
            <a:xfrm rot="10800000" flipV="1">
              <a:off x="3450403" y="4786205"/>
              <a:ext cx="1284515" cy="1284516"/>
            </a:xfrm>
            <a:prstGeom prst="ellipse">
              <a:avLst/>
            </a:prstGeom>
            <a:solidFill>
              <a:schemeClr val="bg1">
                <a:lumMod val="95000"/>
              </a:schemeClr>
            </a:solidFill>
            <a:ln w="25400" cap="flat" cmpd="sng" algn="ctr">
              <a:noFill/>
              <a:prstDash val="solid"/>
            </a:ln>
            <a:effectLst/>
          </p:spPr>
          <p:txBody>
            <a:bodyPr tIns="36000" anchor="ctr" anchorCtr="1"/>
            <a:lstStyle/>
            <a:p>
              <a:pPr lvl="0" algn="ctr">
                <a:defRPr/>
              </a:pPr>
              <a:r>
                <a:rPr lang="en-US" altLang="zh-CN" sz="3100" b="1" kern="0" dirty="0">
                  <a:solidFill>
                    <a:schemeClr val="accent1"/>
                  </a:solidFill>
                  <a:latin typeface="微软雅黑" panose="020B0503020204020204" pitchFamily="34" charset="-122"/>
                  <a:ea typeface="微软雅黑" panose="020B0503020204020204" pitchFamily="34" charset="-122"/>
                </a:rPr>
                <a:t>02</a:t>
              </a:r>
              <a:endParaRPr lang="zh-CN" altLang="en-US" sz="3100" b="1" kern="0" dirty="0">
                <a:solidFill>
                  <a:schemeClr val="accent1"/>
                </a:solidFill>
                <a:latin typeface="微软雅黑" panose="020B0503020204020204" pitchFamily="34" charset="-122"/>
                <a:ea typeface="微软雅黑" panose="020B0503020204020204" pitchFamily="34" charset="-122"/>
              </a:endParaRPr>
            </a:p>
          </p:txBody>
        </p:sp>
      </p:grpSp>
      <p:sp>
        <p:nvSpPr>
          <p:cNvPr id="8" name="矩形 14"/>
          <p:cNvSpPr/>
          <p:nvPr/>
        </p:nvSpPr>
        <p:spPr>
          <a:xfrm>
            <a:off x="976" y="2326775"/>
            <a:ext cx="5401154" cy="189637"/>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70564" tIns="35282" rIns="70564" bIns="35282" rtlCol="0" anchor="ctr"/>
          <a:lstStyle/>
          <a:p>
            <a:pPr algn="ctr"/>
            <a:endParaRPr lang="en-US">
              <a:solidFill>
                <a:schemeClr val="lt1"/>
              </a:solidFill>
            </a:endParaRPr>
          </a:p>
        </p:txBody>
      </p:sp>
      <p:grpSp>
        <p:nvGrpSpPr>
          <p:cNvPr id="9" name="组合 8"/>
          <p:cNvGrpSpPr/>
          <p:nvPr/>
        </p:nvGrpSpPr>
        <p:grpSpPr>
          <a:xfrm>
            <a:off x="4732373" y="1180020"/>
            <a:ext cx="1339514" cy="1339591"/>
            <a:chOff x="6131016" y="674750"/>
            <a:chExt cx="1735762" cy="1735763"/>
          </a:xfrm>
        </p:grpSpPr>
        <p:sp>
          <p:nvSpPr>
            <p:cNvPr id="10" name="椭圆 9"/>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1" name="椭圆 10"/>
            <p:cNvSpPr/>
            <p:nvPr/>
          </p:nvSpPr>
          <p:spPr>
            <a:xfrm>
              <a:off x="6355778" y="899818"/>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3100" b="1" kern="0">
                  <a:solidFill>
                    <a:schemeClr val="accent1"/>
                  </a:solidFill>
                  <a:latin typeface="微软雅黑" panose="020B0503020204020204" pitchFamily="34" charset="-122"/>
                  <a:ea typeface="微软雅黑" panose="020B0503020204020204" pitchFamily="34" charset="-122"/>
                </a:rPr>
                <a:t>01</a:t>
              </a:r>
              <a:endParaRPr lang="zh-CN" altLang="en-US" sz="3100" b="1" kern="0">
                <a:solidFill>
                  <a:schemeClr val="accent1"/>
                </a:solidFill>
                <a:latin typeface="微软雅黑" panose="020B0503020204020204" pitchFamily="34" charset="-122"/>
                <a:ea typeface="微软雅黑" panose="020B0503020204020204" pitchFamily="34" charset="-122"/>
              </a:endParaRPr>
            </a:p>
          </p:txBody>
        </p:sp>
      </p:grpSp>
      <p:sp>
        <p:nvSpPr>
          <p:cNvPr id="12" name="矩形 14"/>
          <p:cNvSpPr/>
          <p:nvPr/>
        </p:nvSpPr>
        <p:spPr>
          <a:xfrm flipV="1">
            <a:off x="4704739" y="2734540"/>
            <a:ext cx="4439261" cy="189637"/>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70564" tIns="35282" rIns="70564" bIns="35282" rtlCol="0" anchor="ctr"/>
          <a:lstStyle/>
          <a:p>
            <a:pPr algn="ctr"/>
            <a:endParaRPr lang="en-US">
              <a:solidFill>
                <a:schemeClr val="lt1"/>
              </a:solidFill>
            </a:endParaRPr>
          </a:p>
        </p:txBody>
      </p:sp>
      <p:grpSp>
        <p:nvGrpSpPr>
          <p:cNvPr id="13" name="组合 12"/>
          <p:cNvGrpSpPr/>
          <p:nvPr/>
        </p:nvGrpSpPr>
        <p:grpSpPr>
          <a:xfrm>
            <a:off x="4034981" y="2735643"/>
            <a:ext cx="1339514" cy="1338488"/>
            <a:chOff x="5227325" y="4543565"/>
            <a:chExt cx="1735762" cy="1734334"/>
          </a:xfrm>
        </p:grpSpPr>
        <p:sp>
          <p:nvSpPr>
            <p:cNvPr id="14" name="椭圆 13"/>
            <p:cNvSpPr/>
            <p:nvPr/>
          </p:nvSpPr>
          <p:spPr>
            <a:xfrm flipV="1">
              <a:off x="5227325" y="4543565"/>
              <a:ext cx="1735762" cy="1734334"/>
            </a:xfrm>
            <a:prstGeom prst="ellipse">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5" name="椭圆 14"/>
            <p:cNvSpPr/>
            <p:nvPr/>
          </p:nvSpPr>
          <p:spPr>
            <a:xfrm rot="10800000" flipV="1">
              <a:off x="5460802" y="4768780"/>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3100" b="1" kern="0">
                  <a:solidFill>
                    <a:schemeClr val="accent1"/>
                  </a:solidFill>
                  <a:latin typeface="微软雅黑" panose="020B0503020204020204" pitchFamily="34" charset="-122"/>
                  <a:ea typeface="微软雅黑" panose="020B0503020204020204" pitchFamily="34" charset="-122"/>
                </a:rPr>
                <a:t>03</a:t>
              </a:r>
              <a:endParaRPr lang="zh-CN" altLang="en-US" sz="3100" b="1" kern="0">
                <a:solidFill>
                  <a:schemeClr val="accent1"/>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1475935" y="1573308"/>
            <a:ext cx="2604477"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1481698" y="1345207"/>
            <a:ext cx="1373612" cy="255919"/>
          </a:xfrm>
          <a:prstGeom prst="rect">
            <a:avLst/>
          </a:prstGeom>
          <a:noFill/>
        </p:spPr>
        <p:txBody>
          <a:bodyPr wrap="none" lIns="70564" tIns="35282" rIns="70564" bIns="35282" rtlCol="0">
            <a:spAutoFit/>
          </a:bodyPr>
          <a:lstStyle/>
          <a:p>
            <a:r>
              <a:rPr lang="zh-CN" altLang="en-US" sz="1200" b="1" dirty="0">
                <a:solidFill>
                  <a:schemeClr val="tx1">
                    <a:lumMod val="75000"/>
                    <a:lumOff val="25000"/>
                  </a:schemeClr>
                </a:solidFill>
                <a:latin typeface="微软雅黑" pitchFamily="34" charset="-122"/>
                <a:ea typeface="微软雅黑" pitchFamily="34" charset="-122"/>
              </a:rPr>
              <a:t>点击添加标题内容</a:t>
            </a:r>
          </a:p>
        </p:txBody>
      </p:sp>
      <p:sp>
        <p:nvSpPr>
          <p:cNvPr id="18" name="TextBox 17"/>
          <p:cNvSpPr txBox="1"/>
          <p:nvPr/>
        </p:nvSpPr>
        <p:spPr>
          <a:xfrm>
            <a:off x="1003058" y="4260627"/>
            <a:ext cx="2645798"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000">
                <a:solidFill>
                  <a:schemeClr val="tx1">
                    <a:lumMod val="75000"/>
                    <a:lumOff val="25000"/>
                  </a:schemeClr>
                </a:solidFill>
                <a:latin typeface="微软雅黑" pitchFamily="34" charset="-122"/>
                <a:ea typeface="微软雅黑" pitchFamily="34" charset="-122"/>
              </a:rPr>
              <a:t>选择粘贴，并选择只保留文字。</a:t>
            </a:r>
          </a:p>
        </p:txBody>
      </p:sp>
      <p:sp>
        <p:nvSpPr>
          <p:cNvPr id="19" name="TextBox 18"/>
          <p:cNvSpPr txBox="1"/>
          <p:nvPr/>
        </p:nvSpPr>
        <p:spPr>
          <a:xfrm>
            <a:off x="1008820" y="4032525"/>
            <a:ext cx="1373612" cy="255919"/>
          </a:xfrm>
          <a:prstGeom prst="rect">
            <a:avLst/>
          </a:prstGeom>
          <a:noFill/>
        </p:spPr>
        <p:txBody>
          <a:bodyPr wrap="none" lIns="70564" tIns="35282" rIns="70564" bIns="35282" rtlCol="0">
            <a:spAutoFit/>
          </a:bodyPr>
          <a:lstStyle/>
          <a:p>
            <a:r>
              <a:rPr lang="zh-CN" altLang="en-US" sz="1200" b="1" dirty="0">
                <a:solidFill>
                  <a:schemeClr val="tx1">
                    <a:lumMod val="75000"/>
                    <a:lumOff val="25000"/>
                  </a:schemeClr>
                </a:solidFill>
                <a:latin typeface="微软雅黑" pitchFamily="34" charset="-122"/>
                <a:ea typeface="微软雅黑" pitchFamily="34" charset="-122"/>
              </a:rPr>
              <a:t>点击添加标题内容</a:t>
            </a:r>
          </a:p>
        </p:txBody>
      </p:sp>
      <p:sp>
        <p:nvSpPr>
          <p:cNvPr id="20" name="TextBox 19"/>
          <p:cNvSpPr txBox="1"/>
          <p:nvPr/>
        </p:nvSpPr>
        <p:spPr>
          <a:xfrm>
            <a:off x="5567923" y="3746403"/>
            <a:ext cx="2604477"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1" name="TextBox 20"/>
          <p:cNvSpPr txBox="1"/>
          <p:nvPr/>
        </p:nvSpPr>
        <p:spPr>
          <a:xfrm>
            <a:off x="5573686" y="3518302"/>
            <a:ext cx="1373612" cy="255919"/>
          </a:xfrm>
          <a:prstGeom prst="rect">
            <a:avLst/>
          </a:prstGeom>
          <a:noFill/>
        </p:spPr>
        <p:txBody>
          <a:bodyPr wrap="none" lIns="70564" tIns="35282" rIns="70564" bIns="35282" rtlCol="0">
            <a:spAutoFit/>
          </a:bodyPr>
          <a:lstStyle/>
          <a:p>
            <a:r>
              <a:rPr lang="zh-CN" altLang="en-US" sz="1200" b="1" dirty="0">
                <a:solidFill>
                  <a:schemeClr val="tx1">
                    <a:lumMod val="75000"/>
                    <a:lumOff val="25000"/>
                  </a:schemeClr>
                </a:solidFill>
                <a:latin typeface="微软雅黑" pitchFamily="34" charset="-122"/>
                <a:ea typeface="微软雅黑" pitchFamily="34" charset="-122"/>
              </a:rPr>
              <a:t>点击添加标题内容</a:t>
            </a:r>
          </a:p>
        </p:txBody>
      </p:sp>
    </p:spTree>
    <p:extLst>
      <p:ext uri="{BB962C8B-B14F-4D97-AF65-F5344CB8AC3E}">
        <p14:creationId xmlns:p14="http://schemas.microsoft.com/office/powerpoint/2010/main" val="348312961"/>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1850"/>
                            </p:stCondLst>
                            <p:childTnLst>
                              <p:par>
                                <p:cTn id="21" presetID="17" presetClass="entr" presetSubtype="1" fill="hold" grpId="0" nodeType="afterEffect">
                                  <p:stCondLst>
                                    <p:cond delay="0"/>
                                  </p:stCondLst>
                                  <p:iterate type="lt">
                                    <p:tmPct val="40000"/>
                                  </p:iterate>
                                  <p:childTnLst>
                                    <p:set>
                                      <p:cBhvr>
                                        <p:cTn id="22" dur="1" fill="hold">
                                          <p:stCondLst>
                                            <p:cond delay="0"/>
                                          </p:stCondLst>
                                        </p:cTn>
                                        <p:tgtEl>
                                          <p:spTgt spid="17"/>
                                        </p:tgtEl>
                                        <p:attrNameLst>
                                          <p:attrName>style.visibility</p:attrName>
                                        </p:attrNameLst>
                                      </p:cBhvr>
                                      <p:to>
                                        <p:strVal val="visible"/>
                                      </p:to>
                                    </p:set>
                                    <p:anim calcmode="lin" valueType="num">
                                      <p:cBhvr>
                                        <p:cTn id="23" dur="250" fill="hold"/>
                                        <p:tgtEl>
                                          <p:spTgt spid="17"/>
                                        </p:tgtEl>
                                        <p:attrNameLst>
                                          <p:attrName>ppt_x</p:attrName>
                                        </p:attrNameLst>
                                      </p:cBhvr>
                                      <p:tavLst>
                                        <p:tav tm="0">
                                          <p:val>
                                            <p:strVal val="#ppt_x"/>
                                          </p:val>
                                        </p:tav>
                                        <p:tav tm="100000">
                                          <p:val>
                                            <p:strVal val="#ppt_x"/>
                                          </p:val>
                                        </p:tav>
                                      </p:tavLst>
                                    </p:anim>
                                    <p:anim calcmode="lin" valueType="num">
                                      <p:cBhvr>
                                        <p:cTn id="24" dur="250" fill="hold"/>
                                        <p:tgtEl>
                                          <p:spTgt spid="17"/>
                                        </p:tgtEl>
                                        <p:attrNameLst>
                                          <p:attrName>ppt_y</p:attrName>
                                        </p:attrNameLst>
                                      </p:cBhvr>
                                      <p:tavLst>
                                        <p:tav tm="0">
                                          <p:val>
                                            <p:strVal val="#ppt_y-#ppt_h/2"/>
                                          </p:val>
                                        </p:tav>
                                        <p:tav tm="100000">
                                          <p:val>
                                            <p:strVal val="#ppt_y"/>
                                          </p:val>
                                        </p:tav>
                                      </p:tavLst>
                                    </p:anim>
                                    <p:anim calcmode="lin" valueType="num">
                                      <p:cBhvr>
                                        <p:cTn id="25" dur="250" fill="hold"/>
                                        <p:tgtEl>
                                          <p:spTgt spid="17"/>
                                        </p:tgtEl>
                                        <p:attrNameLst>
                                          <p:attrName>ppt_w</p:attrName>
                                        </p:attrNameLst>
                                      </p:cBhvr>
                                      <p:tavLst>
                                        <p:tav tm="0">
                                          <p:val>
                                            <p:strVal val="#ppt_w"/>
                                          </p:val>
                                        </p:tav>
                                        <p:tav tm="100000">
                                          <p:val>
                                            <p:strVal val="#ppt_w"/>
                                          </p:val>
                                        </p:tav>
                                      </p:tavLst>
                                    </p:anim>
                                    <p:anim calcmode="lin" valueType="num">
                                      <p:cBhvr>
                                        <p:cTn id="26" dur="250" fill="hold"/>
                                        <p:tgtEl>
                                          <p:spTgt spid="17"/>
                                        </p:tgtEl>
                                        <p:attrNameLst>
                                          <p:attrName>ppt_h</p:attrName>
                                        </p:attrNameLst>
                                      </p:cBhvr>
                                      <p:tavLst>
                                        <p:tav tm="0">
                                          <p:val>
                                            <p:fltVal val="0"/>
                                          </p:val>
                                        </p:tav>
                                        <p:tav tm="100000">
                                          <p:val>
                                            <p:strVal val="#ppt_h"/>
                                          </p:val>
                                        </p:tav>
                                      </p:tavLst>
                                    </p:anim>
                                  </p:childTnLst>
                                </p:cTn>
                              </p:par>
                            </p:childTnLst>
                          </p:cTn>
                        </p:par>
                        <p:par>
                          <p:cTn id="27" fill="hold">
                            <p:stCondLst>
                              <p:cond delay="28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3300"/>
                            </p:stCondLst>
                            <p:childTnLst>
                              <p:par>
                                <p:cTn id="32" presetID="22" presetClass="entr" presetSubtype="8"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childTnLst>
                          </p:cTn>
                        </p:par>
                        <p:par>
                          <p:cTn id="35" fill="hold">
                            <p:stCondLst>
                              <p:cond delay="38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500"/>
                                        <p:tgtEl>
                                          <p:spTgt spid="5"/>
                                        </p:tgtEl>
                                      </p:cBhvr>
                                    </p:animEffect>
                                  </p:childTnLst>
                                </p:cTn>
                              </p:par>
                            </p:childTnLst>
                          </p:cTn>
                        </p:par>
                        <p:par>
                          <p:cTn id="39" fill="hold">
                            <p:stCondLst>
                              <p:cond delay="4300"/>
                            </p:stCondLst>
                            <p:childTnLst>
                              <p:par>
                                <p:cTn id="40" presetID="17" presetClass="entr" presetSubtype="1" fill="hold" grpId="0" nodeType="afterEffect">
                                  <p:stCondLst>
                                    <p:cond delay="0"/>
                                  </p:stCondLst>
                                  <p:iterate type="lt">
                                    <p:tmPct val="40000"/>
                                  </p:iterate>
                                  <p:childTnLst>
                                    <p:set>
                                      <p:cBhvr>
                                        <p:cTn id="41" dur="1" fill="hold">
                                          <p:stCondLst>
                                            <p:cond delay="0"/>
                                          </p:stCondLst>
                                        </p:cTn>
                                        <p:tgtEl>
                                          <p:spTgt spid="19"/>
                                        </p:tgtEl>
                                        <p:attrNameLst>
                                          <p:attrName>style.visibility</p:attrName>
                                        </p:attrNameLst>
                                      </p:cBhvr>
                                      <p:to>
                                        <p:strVal val="visible"/>
                                      </p:to>
                                    </p:se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ppt_h/2"/>
                                          </p:val>
                                        </p:tav>
                                        <p:tav tm="100000">
                                          <p:val>
                                            <p:strVal val="#ppt_y"/>
                                          </p:val>
                                        </p:tav>
                                      </p:tavLst>
                                    </p:anim>
                                    <p:anim calcmode="lin" valueType="num">
                                      <p:cBhvr>
                                        <p:cTn id="44" dur="250" fill="hold"/>
                                        <p:tgtEl>
                                          <p:spTgt spid="19"/>
                                        </p:tgtEl>
                                        <p:attrNameLst>
                                          <p:attrName>ppt_w</p:attrName>
                                        </p:attrNameLst>
                                      </p:cBhvr>
                                      <p:tavLst>
                                        <p:tav tm="0">
                                          <p:val>
                                            <p:strVal val="#ppt_w"/>
                                          </p:val>
                                        </p:tav>
                                        <p:tav tm="100000">
                                          <p:val>
                                            <p:strVal val="#ppt_w"/>
                                          </p:val>
                                        </p:tav>
                                      </p:tavLst>
                                    </p:anim>
                                    <p:anim calcmode="lin" valueType="num">
                                      <p:cBhvr>
                                        <p:cTn id="45" dur="250" fill="hold"/>
                                        <p:tgtEl>
                                          <p:spTgt spid="19"/>
                                        </p:tgtEl>
                                        <p:attrNameLst>
                                          <p:attrName>ppt_h</p:attrName>
                                        </p:attrNameLst>
                                      </p:cBhvr>
                                      <p:tavLst>
                                        <p:tav tm="0">
                                          <p:val>
                                            <p:fltVal val="0"/>
                                          </p:val>
                                        </p:tav>
                                        <p:tav tm="100000">
                                          <p:val>
                                            <p:strVal val="#ppt_h"/>
                                          </p:val>
                                        </p:tav>
                                      </p:tavLst>
                                    </p:anim>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par>
                          <p:cTn id="50" fill="hold">
                            <p:stCondLst>
                              <p:cond delay="5750"/>
                            </p:stCondLst>
                            <p:childTnLst>
                              <p:par>
                                <p:cTn id="51" presetID="22" presetClass="entr" presetSubtype="2"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right)">
                                      <p:cBhvr>
                                        <p:cTn id="53" dur="500"/>
                                        <p:tgtEl>
                                          <p:spTgt spid="12"/>
                                        </p:tgtEl>
                                      </p:cBhvr>
                                    </p:animEffect>
                                  </p:childTnLst>
                                </p:cTn>
                              </p:par>
                            </p:childTnLst>
                          </p:cTn>
                        </p:par>
                        <p:par>
                          <p:cTn id="54" fill="hold">
                            <p:stCondLst>
                              <p:cond delay="6250"/>
                            </p:stCondLst>
                            <p:childTnLst>
                              <p:par>
                                <p:cTn id="55" presetID="22" presetClass="entr" presetSubtype="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up)">
                                      <p:cBhvr>
                                        <p:cTn id="57" dur="500"/>
                                        <p:tgtEl>
                                          <p:spTgt spid="13"/>
                                        </p:tgtEl>
                                      </p:cBhvr>
                                    </p:animEffect>
                                  </p:childTnLst>
                                </p:cTn>
                              </p:par>
                            </p:childTnLst>
                          </p:cTn>
                        </p:par>
                        <p:par>
                          <p:cTn id="58" fill="hold">
                            <p:stCondLst>
                              <p:cond delay="6750"/>
                            </p:stCondLst>
                            <p:childTnLst>
                              <p:par>
                                <p:cTn id="59" presetID="17" presetClass="entr" presetSubtype="1" fill="hold" grpId="0" nodeType="afterEffect">
                                  <p:stCondLst>
                                    <p:cond delay="0"/>
                                  </p:stCondLst>
                                  <p:iterate type="lt">
                                    <p:tmPct val="40000"/>
                                  </p:iterate>
                                  <p:childTnLst>
                                    <p:set>
                                      <p:cBhvr>
                                        <p:cTn id="60" dur="1" fill="hold">
                                          <p:stCondLst>
                                            <p:cond delay="0"/>
                                          </p:stCondLst>
                                        </p:cTn>
                                        <p:tgtEl>
                                          <p:spTgt spid="21"/>
                                        </p:tgtEl>
                                        <p:attrNameLst>
                                          <p:attrName>style.visibility</p:attrName>
                                        </p:attrNameLst>
                                      </p:cBhvr>
                                      <p:to>
                                        <p:strVal val="visible"/>
                                      </p:to>
                                    </p:set>
                                    <p:anim calcmode="lin" valueType="num">
                                      <p:cBhvr>
                                        <p:cTn id="61" dur="250" fill="hold"/>
                                        <p:tgtEl>
                                          <p:spTgt spid="21"/>
                                        </p:tgtEl>
                                        <p:attrNameLst>
                                          <p:attrName>ppt_x</p:attrName>
                                        </p:attrNameLst>
                                      </p:cBhvr>
                                      <p:tavLst>
                                        <p:tav tm="0">
                                          <p:val>
                                            <p:strVal val="#ppt_x"/>
                                          </p:val>
                                        </p:tav>
                                        <p:tav tm="100000">
                                          <p:val>
                                            <p:strVal val="#ppt_x"/>
                                          </p:val>
                                        </p:tav>
                                      </p:tavLst>
                                    </p:anim>
                                    <p:anim calcmode="lin" valueType="num">
                                      <p:cBhvr>
                                        <p:cTn id="62" dur="250" fill="hold"/>
                                        <p:tgtEl>
                                          <p:spTgt spid="21"/>
                                        </p:tgtEl>
                                        <p:attrNameLst>
                                          <p:attrName>ppt_y</p:attrName>
                                        </p:attrNameLst>
                                      </p:cBhvr>
                                      <p:tavLst>
                                        <p:tav tm="0">
                                          <p:val>
                                            <p:strVal val="#ppt_y-#ppt_h/2"/>
                                          </p:val>
                                        </p:tav>
                                        <p:tav tm="100000">
                                          <p:val>
                                            <p:strVal val="#ppt_y"/>
                                          </p:val>
                                        </p:tav>
                                      </p:tavLst>
                                    </p:anim>
                                    <p:anim calcmode="lin" valueType="num">
                                      <p:cBhvr>
                                        <p:cTn id="63" dur="250" fill="hold"/>
                                        <p:tgtEl>
                                          <p:spTgt spid="21"/>
                                        </p:tgtEl>
                                        <p:attrNameLst>
                                          <p:attrName>ppt_w</p:attrName>
                                        </p:attrNameLst>
                                      </p:cBhvr>
                                      <p:tavLst>
                                        <p:tav tm="0">
                                          <p:val>
                                            <p:strVal val="#ppt_w"/>
                                          </p:val>
                                        </p:tav>
                                        <p:tav tm="100000">
                                          <p:val>
                                            <p:strVal val="#ppt_w"/>
                                          </p:val>
                                        </p:tav>
                                      </p:tavLst>
                                    </p:anim>
                                    <p:anim calcmode="lin" valueType="num">
                                      <p:cBhvr>
                                        <p:cTn id="64" dur="250" fill="hold"/>
                                        <p:tgtEl>
                                          <p:spTgt spid="21"/>
                                        </p:tgtEl>
                                        <p:attrNameLst>
                                          <p:attrName>ppt_h</p:attrName>
                                        </p:attrNameLst>
                                      </p:cBhvr>
                                      <p:tavLst>
                                        <p:tav tm="0">
                                          <p:val>
                                            <p:fltVal val="0"/>
                                          </p:val>
                                        </p:tav>
                                        <p:tav tm="100000">
                                          <p:val>
                                            <p:strVal val="#ppt_h"/>
                                          </p:val>
                                        </p:tav>
                                      </p:tavLst>
                                    </p:anim>
                                  </p:childTnLst>
                                </p:cTn>
                              </p:par>
                            </p:childTnLst>
                          </p:cTn>
                        </p:par>
                        <p:par>
                          <p:cTn id="65" fill="hold">
                            <p:stCondLst>
                              <p:cond delay="77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8" grpId="0" animBg="1"/>
      <p:bldP spid="12" grpId="0" animBg="1"/>
      <p:bldP spid="16" grpId="0"/>
      <p:bldP spid="17" grpId="0"/>
      <p:bldP spid="18" grpId="0"/>
      <p:bldP spid="19" grpId="0"/>
      <p:bldP spid="20" grpId="0"/>
      <p:bldP spid="2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11" name="Rectangle 3"/>
          <p:cNvSpPr txBox="1">
            <a:spLocks noChangeArrowheads="1"/>
          </p:cNvSpPr>
          <p:nvPr/>
        </p:nvSpPr>
        <p:spPr>
          <a:xfrm>
            <a:off x="3491880" y="1901035"/>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200" b="1" dirty="0">
                <a:solidFill>
                  <a:schemeClr val="accent1"/>
                </a:solidFill>
                <a:latin typeface="微软雅黑" panose="020B0503020204020204" pitchFamily="34" charset="-122"/>
                <a:ea typeface="微软雅黑" panose="020B0503020204020204" pitchFamily="34" charset="-122"/>
              </a:rPr>
              <a:t>汇报完毕 感谢观看</a:t>
            </a:r>
          </a:p>
        </p:txBody>
      </p:sp>
      <p:sp>
        <p:nvSpPr>
          <p:cNvPr id="12" name="Rectangle 4"/>
          <p:cNvSpPr txBox="1">
            <a:spLocks noChangeArrowheads="1"/>
          </p:cNvSpPr>
          <p:nvPr/>
        </p:nvSpPr>
        <p:spPr>
          <a:xfrm>
            <a:off x="3826314" y="2569318"/>
            <a:ext cx="4807056" cy="322659"/>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框架完整的年终总结、工作汇报、述职报告</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模板</a:t>
            </a:r>
          </a:p>
        </p:txBody>
      </p:sp>
      <p:cxnSp>
        <p:nvCxnSpPr>
          <p:cNvPr id="13" name="直接连接符 5"/>
          <p:cNvCxnSpPr>
            <a:cxnSpLocks noChangeShapeType="1"/>
          </p:cNvCxnSpPr>
          <p:nvPr/>
        </p:nvCxnSpPr>
        <p:spPr bwMode="auto">
          <a:xfrm flipH="1">
            <a:off x="3923928" y="2486603"/>
            <a:ext cx="4617801" cy="0"/>
          </a:xfrm>
          <a:prstGeom prst="line">
            <a:avLst/>
          </a:prstGeom>
          <a:noFill/>
          <a:ln w="1270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矩形 9"/>
          <p:cNvSpPr>
            <a:spLocks noChangeArrowheads="1"/>
          </p:cNvSpPr>
          <p:nvPr/>
        </p:nvSpPr>
        <p:spPr bwMode="auto">
          <a:xfrm>
            <a:off x="8727444" y="1898129"/>
            <a:ext cx="416556" cy="1609725"/>
          </a:xfrm>
          <a:prstGeom prst="rect">
            <a:avLst/>
          </a:prstGeom>
          <a:solidFill>
            <a:schemeClr val="accent1"/>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nvGrpSpPr>
          <p:cNvPr id="16" name="组合 15"/>
          <p:cNvGrpSpPr/>
          <p:nvPr/>
        </p:nvGrpSpPr>
        <p:grpSpPr>
          <a:xfrm>
            <a:off x="8120850" y="3071925"/>
            <a:ext cx="432048" cy="432834"/>
            <a:chOff x="6084168" y="1274820"/>
            <a:chExt cx="432048" cy="432834"/>
          </a:xfrm>
        </p:grpSpPr>
        <p:sp>
          <p:nvSpPr>
            <p:cNvPr id="2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27" name="组合 26"/>
          <p:cNvGrpSpPr/>
          <p:nvPr/>
        </p:nvGrpSpPr>
        <p:grpSpPr>
          <a:xfrm>
            <a:off x="6824706" y="3072318"/>
            <a:ext cx="432048" cy="432048"/>
            <a:chOff x="4788024" y="1275213"/>
            <a:chExt cx="432048" cy="432048"/>
          </a:xfrm>
        </p:grpSpPr>
        <p:sp>
          <p:nvSpPr>
            <p:cNvPr id="28"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9"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0" name="组合 29"/>
          <p:cNvGrpSpPr/>
          <p:nvPr/>
        </p:nvGrpSpPr>
        <p:grpSpPr>
          <a:xfrm>
            <a:off x="7472778" y="3071925"/>
            <a:ext cx="432833" cy="432834"/>
            <a:chOff x="5436096" y="1274820"/>
            <a:chExt cx="432833" cy="432834"/>
          </a:xfrm>
        </p:grpSpPr>
        <p:sp>
          <p:nvSpPr>
            <p:cNvPr id="31"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5528562" y="3071925"/>
            <a:ext cx="432833" cy="432834"/>
            <a:chOff x="3491880" y="1274820"/>
            <a:chExt cx="432833" cy="432834"/>
          </a:xfrm>
        </p:grpSpPr>
        <p:sp>
          <p:nvSpPr>
            <p:cNvPr id="34"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6176634" y="3071925"/>
            <a:ext cx="432833" cy="432834"/>
            <a:chOff x="4139952" y="1274820"/>
            <a:chExt cx="432833" cy="432834"/>
          </a:xfrm>
        </p:grpSpPr>
        <p:sp>
          <p:nvSpPr>
            <p:cNvPr id="37"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2247385916"/>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anim calcmode="lin" valueType="num">
                                      <p:cBhvr>
                                        <p:cTn id="1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1"/>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right)">
                                      <p:cBhvr>
                                        <p:cTn id="19" dur="1000"/>
                                        <p:tgtEl>
                                          <p:spTgt spid="13"/>
                                        </p:tgtEl>
                                      </p:cBhvr>
                                    </p:animEffect>
                                  </p:childTnLst>
                                </p:cTn>
                              </p:par>
                            </p:childTnLst>
                          </p:cTn>
                        </p:par>
                        <p:par>
                          <p:cTn id="20" fill="hold">
                            <p:stCondLst>
                              <p:cond delay="2350"/>
                            </p:stCondLst>
                            <p:childTnLst>
                              <p:par>
                                <p:cTn id="21" presetID="53" presetClass="entr" presetSubtype="16" fill="hold" grpId="0" nodeType="afterEffect">
                                  <p:stCondLst>
                                    <p:cond delay="0"/>
                                  </p:stCondLst>
                                  <p:iterate type="lt">
                                    <p:tmPct val="7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3655"/>
                            </p:stCondLst>
                            <p:childTnLst>
                              <p:par>
                                <p:cTn id="27" presetID="53" presetClass="entr" presetSubtype="16"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 calcmode="lin" valueType="num">
                                      <p:cBhvr>
                                        <p:cTn id="29" dur="500" fill="hold"/>
                                        <p:tgtEl>
                                          <p:spTgt spid="33"/>
                                        </p:tgtEl>
                                        <p:attrNameLst>
                                          <p:attrName>ppt_w</p:attrName>
                                        </p:attrNameLst>
                                      </p:cBhvr>
                                      <p:tavLst>
                                        <p:tav tm="0">
                                          <p:val>
                                            <p:fltVal val="0"/>
                                          </p:val>
                                        </p:tav>
                                        <p:tav tm="100000">
                                          <p:val>
                                            <p:strVal val="#ppt_w"/>
                                          </p:val>
                                        </p:tav>
                                      </p:tavLst>
                                    </p:anim>
                                    <p:anim calcmode="lin" valueType="num">
                                      <p:cBhvr>
                                        <p:cTn id="30" dur="500" fill="hold"/>
                                        <p:tgtEl>
                                          <p:spTgt spid="33"/>
                                        </p:tgtEl>
                                        <p:attrNameLst>
                                          <p:attrName>ppt_h</p:attrName>
                                        </p:attrNameLst>
                                      </p:cBhvr>
                                      <p:tavLst>
                                        <p:tav tm="0">
                                          <p:val>
                                            <p:fltVal val="0"/>
                                          </p:val>
                                        </p:tav>
                                        <p:tav tm="100000">
                                          <p:val>
                                            <p:strVal val="#ppt_h"/>
                                          </p:val>
                                        </p:tav>
                                      </p:tavLst>
                                    </p:anim>
                                    <p:animEffect transition="in" filter="fade">
                                      <p:cBhvr>
                                        <p:cTn id="31" dur="500"/>
                                        <p:tgtEl>
                                          <p:spTgt spid="33"/>
                                        </p:tgtEl>
                                      </p:cBhvr>
                                    </p:animEffect>
                                  </p:childTnLst>
                                </p:cTn>
                              </p:par>
                              <p:par>
                                <p:cTn id="32" presetID="53" presetClass="entr" presetSubtype="16" fill="hold" nodeType="withEffect">
                                  <p:stCondLst>
                                    <p:cond delay="200"/>
                                  </p:stCondLst>
                                  <p:childTnLst>
                                    <p:set>
                                      <p:cBhvr>
                                        <p:cTn id="33" dur="1" fill="hold">
                                          <p:stCondLst>
                                            <p:cond delay="0"/>
                                          </p:stCondLst>
                                        </p:cTn>
                                        <p:tgtEl>
                                          <p:spTgt spid="36"/>
                                        </p:tgtEl>
                                        <p:attrNameLst>
                                          <p:attrName>style.visibility</p:attrName>
                                        </p:attrNameLst>
                                      </p:cBhvr>
                                      <p:to>
                                        <p:strVal val="visible"/>
                                      </p:to>
                                    </p:set>
                                    <p:anim calcmode="lin" valueType="num">
                                      <p:cBhvr>
                                        <p:cTn id="34" dur="500" fill="hold"/>
                                        <p:tgtEl>
                                          <p:spTgt spid="36"/>
                                        </p:tgtEl>
                                        <p:attrNameLst>
                                          <p:attrName>ppt_w</p:attrName>
                                        </p:attrNameLst>
                                      </p:cBhvr>
                                      <p:tavLst>
                                        <p:tav tm="0">
                                          <p:val>
                                            <p:fltVal val="0"/>
                                          </p:val>
                                        </p:tav>
                                        <p:tav tm="100000">
                                          <p:val>
                                            <p:strVal val="#ppt_w"/>
                                          </p:val>
                                        </p:tav>
                                      </p:tavLst>
                                    </p:anim>
                                    <p:anim calcmode="lin" valueType="num">
                                      <p:cBhvr>
                                        <p:cTn id="35" dur="500" fill="hold"/>
                                        <p:tgtEl>
                                          <p:spTgt spid="36"/>
                                        </p:tgtEl>
                                        <p:attrNameLst>
                                          <p:attrName>ppt_h</p:attrName>
                                        </p:attrNameLst>
                                      </p:cBhvr>
                                      <p:tavLst>
                                        <p:tav tm="0">
                                          <p:val>
                                            <p:fltVal val="0"/>
                                          </p:val>
                                        </p:tav>
                                        <p:tav tm="100000">
                                          <p:val>
                                            <p:strVal val="#ppt_h"/>
                                          </p:val>
                                        </p:tav>
                                      </p:tavLst>
                                    </p:anim>
                                    <p:animEffect transition="in" filter="fade">
                                      <p:cBhvr>
                                        <p:cTn id="36" dur="500"/>
                                        <p:tgtEl>
                                          <p:spTgt spid="36"/>
                                        </p:tgtEl>
                                      </p:cBhvr>
                                    </p:animEffect>
                                  </p:childTnLst>
                                </p:cTn>
                              </p:par>
                              <p:par>
                                <p:cTn id="37" presetID="53" presetClass="entr" presetSubtype="16" fill="hold" nodeType="withEffect">
                                  <p:stCondLst>
                                    <p:cond delay="40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par>
                                <p:cTn id="42" presetID="53" presetClass="entr" presetSubtype="16" fill="hold" nodeType="withEffect">
                                  <p:stCondLst>
                                    <p:cond delay="6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Effect transition="in" filter="fade">
                                      <p:cBhvr>
                                        <p:cTn id="46" dur="500"/>
                                        <p:tgtEl>
                                          <p:spTgt spid="30"/>
                                        </p:tgtEl>
                                      </p:cBhvr>
                                    </p:animEffect>
                                  </p:childTnLst>
                                </p:cTn>
                              </p:par>
                              <p:par>
                                <p:cTn id="47" presetID="53" presetClass="entr" presetSubtype="16" fill="hold" nodeType="withEffect">
                                  <p:stCondLst>
                                    <p:cond delay="80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2" grpId="0"/>
      <p:bldP spid="14"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rite Your Title Here"/>
</p:tagLst>
</file>

<file path=ppt/theme/theme1.xml><?xml version="1.0" encoding="utf-8"?>
<a:theme xmlns:a="http://schemas.openxmlformats.org/drawingml/2006/main" name="Office 主题">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1705</TotalTime>
  <Words>4046</Words>
  <Application>Microsoft Office PowerPoint</Application>
  <PresentationFormat>全屏显示(16:9)</PresentationFormat>
  <Paragraphs>390</Paragraphs>
  <Slides>34</Slides>
  <Notes>34</Notes>
  <HiddenSlides>0</HiddenSlides>
  <MMClips>1</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34</vt:i4>
      </vt:variant>
    </vt:vector>
  </HeadingPairs>
  <TitlesOfParts>
    <vt:vector size="57" baseType="lpstr">
      <vt:lpstr>Aller Light</vt:lpstr>
      <vt:lpstr>Gill Sans</vt:lpstr>
      <vt:lpstr>Helvetica Light</vt:lpstr>
      <vt:lpstr>Helvetica Neue</vt:lpstr>
      <vt:lpstr>Lato Light</vt:lpstr>
      <vt:lpstr>Lato Regular</vt:lpstr>
      <vt:lpstr>Open Sans</vt:lpstr>
      <vt:lpstr>Open Sans Light</vt:lpstr>
      <vt:lpstr>Oxygen</vt:lpstr>
      <vt:lpstr>Roboto Light</vt:lpstr>
      <vt:lpstr>Roboto Regular</vt:lpstr>
      <vt:lpstr>STIXGeneral-Bold</vt:lpstr>
      <vt:lpstr>Swiss911 UCm BT</vt:lpstr>
      <vt:lpstr>华文黑体</vt:lpstr>
      <vt:lpstr>宋体</vt:lpstr>
      <vt:lpstr>微软雅黑</vt:lpstr>
      <vt:lpstr>微软雅黑 Light</vt:lpstr>
      <vt:lpstr>Arial</vt:lpstr>
      <vt:lpstr>Calibri</vt:lpstr>
      <vt:lpstr>Calibri Light</vt:lpstr>
      <vt:lpstr>Helvetica</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圣略咨询</Company>
  <LinksUpToDate>false</LinksUpToDate>
  <SharedDoc>false</SharedDoc>
  <HyperlinkBase>www.sealve.com</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圣略咨询年终总结模版</dc:title>
  <dc:subject>圣略咨询年终总结模版</dc:subject>
  <dc:creator>布丁</dc:creator>
  <cp:lastModifiedBy>布丁</cp:lastModifiedBy>
  <cp:revision>94</cp:revision>
  <dcterms:created xsi:type="dcterms:W3CDTF">2015-12-11T17:46:17Z</dcterms:created>
  <dcterms:modified xsi:type="dcterms:W3CDTF">2017-01-03T06:13:12Z</dcterms:modified>
</cp:coreProperties>
</file>